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4"/>
  </p:sldMasterIdLst>
  <p:notesMasterIdLst>
    <p:notesMasterId r:id="rId25"/>
  </p:notesMasterIdLst>
  <p:handoutMasterIdLst>
    <p:handoutMasterId r:id="rId26"/>
  </p:handoutMasterIdLst>
  <p:sldIdLst>
    <p:sldId id="567" r:id="rId5"/>
    <p:sldId id="615" r:id="rId6"/>
    <p:sldId id="444" r:id="rId7"/>
    <p:sldId id="634" r:id="rId8"/>
    <p:sldId id="635" r:id="rId9"/>
    <p:sldId id="580" r:id="rId10"/>
    <p:sldId id="636" r:id="rId11"/>
    <p:sldId id="637" r:id="rId12"/>
    <p:sldId id="641" r:id="rId13"/>
    <p:sldId id="639" r:id="rId14"/>
    <p:sldId id="640" r:id="rId15"/>
    <p:sldId id="642" r:id="rId16"/>
    <p:sldId id="434" r:id="rId17"/>
    <p:sldId id="638" r:id="rId18"/>
    <p:sldId id="643" r:id="rId19"/>
    <p:sldId id="644" r:id="rId20"/>
    <p:sldId id="645" r:id="rId21"/>
    <p:sldId id="648" r:id="rId22"/>
    <p:sldId id="647" r:id="rId23"/>
    <p:sldId id="429" r:id="rId24"/>
  </p:sldIdLst>
  <p:sldSz cx="16257588" cy="9144000"/>
  <p:notesSz cx="6669088" cy="9872663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2176463" indent="-804863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901950" indent="-10731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232" userDrawn="1">
          <p15:clr>
            <a:srgbClr val="A4A3A4"/>
          </p15:clr>
        </p15:guide>
        <p15:guide id="2" pos="5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Haines" initials="NH" lastIdx="1" clrIdx="0">
    <p:extLst/>
  </p:cmAuthor>
  <p:cmAuthor id="2" name="Peter Dedman" initials="PD" lastIdx="10" clrIdx="1">
    <p:extLst>
      <p:ext uri="{19B8F6BF-5375-455C-9EA6-DF929625EA0E}">
        <p15:presenceInfo xmlns:p15="http://schemas.microsoft.com/office/powerpoint/2012/main" userId="9efd5116-203d-41af-9722-ed5500ac1d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000E"/>
    <a:srgbClr val="FF574D"/>
    <a:srgbClr val="3E3842"/>
    <a:srgbClr val="E5E5E5"/>
    <a:srgbClr val="B3B3B3"/>
    <a:srgbClr val="999999"/>
    <a:srgbClr val="666666"/>
    <a:srgbClr val="4D4D4D"/>
    <a:srgbClr val="36313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2F935-4348-4A1A-B48D-1F0DAE80B128}" v="47" dt="2019-11-06T18:30:04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2"/>
    <p:restoredTop sz="8619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710" y="53"/>
      </p:cViewPr>
      <p:guideLst>
        <p:guide orient="horz" pos="5232"/>
        <p:guide pos="5121"/>
      </p:guideLst>
    </p:cSldViewPr>
  </p:slideViewPr>
  <p:outlineViewPr>
    <p:cViewPr>
      <p:scale>
        <a:sx n="33" d="100"/>
        <a:sy n="33" d="100"/>
      </p:scale>
      <p:origin x="0" y="-4520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40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Fageras" userId="8faa0eb6-d46f-42b8-b935-eda0c76972c3" providerId="ADAL" clId="{3C760651-2B35-4B67-BE4E-9D42F101A95B}"/>
    <pc:docChg chg="custSel delSld modSld">
      <pc:chgData name="Terje Fageras" userId="8faa0eb6-d46f-42b8-b935-eda0c76972c3" providerId="ADAL" clId="{3C760651-2B35-4B67-BE4E-9D42F101A95B}" dt="2019-11-06T18:30:04.067" v="46" actId="2696"/>
      <pc:docMkLst>
        <pc:docMk/>
      </pc:docMkLst>
      <pc:sldChg chg="del">
        <pc:chgData name="Terje Fageras" userId="8faa0eb6-d46f-42b8-b935-eda0c76972c3" providerId="ADAL" clId="{3C760651-2B35-4B67-BE4E-9D42F101A95B}" dt="2019-11-06T18:30:04.067" v="46" actId="2696"/>
        <pc:sldMkLst>
          <pc:docMk/>
          <pc:sldMk cId="1980780948" sldId="441"/>
        </pc:sldMkLst>
      </pc:sldChg>
      <pc:sldChg chg="addSp modSp">
        <pc:chgData name="Terje Fageras" userId="8faa0eb6-d46f-42b8-b935-eda0c76972c3" providerId="ADAL" clId="{3C760651-2B35-4B67-BE4E-9D42F101A95B}" dt="2019-11-06T18:29:41.118" v="45" actId="1036"/>
        <pc:sldMkLst>
          <pc:docMk/>
          <pc:sldMk cId="4076759026" sldId="648"/>
        </pc:sldMkLst>
        <pc:spChg chg="mod">
          <ac:chgData name="Terje Fageras" userId="8faa0eb6-d46f-42b8-b935-eda0c76972c3" providerId="ADAL" clId="{3C760651-2B35-4B67-BE4E-9D42F101A95B}" dt="2019-11-06T18:27:08.036" v="22" actId="20577"/>
          <ac:spMkLst>
            <pc:docMk/>
            <pc:sldMk cId="4076759026" sldId="648"/>
            <ac:spMk id="13" creationId="{DC6DC949-02C1-44A5-828F-F34697718592}"/>
          </ac:spMkLst>
        </pc:spChg>
        <pc:graphicFrameChg chg="add mod">
          <ac:chgData name="Terje Fageras" userId="8faa0eb6-d46f-42b8-b935-eda0c76972c3" providerId="ADAL" clId="{3C760651-2B35-4B67-BE4E-9D42F101A95B}" dt="2019-11-06T18:29:41.118" v="45" actId="1036"/>
          <ac:graphicFrameMkLst>
            <pc:docMk/>
            <pc:sldMk cId="4076759026" sldId="648"/>
            <ac:graphicFrameMk id="2" creationId="{C95BD268-6267-4393-820A-FF70B96B0A79}"/>
          </ac:graphicFrameMkLst>
        </pc:graphicFrameChg>
        <pc:graphicFrameChg chg="mod">
          <ac:chgData name="Terje Fageras" userId="8faa0eb6-d46f-42b8-b935-eda0c76972c3" providerId="ADAL" clId="{3C760651-2B35-4B67-BE4E-9D42F101A95B}" dt="2019-11-06T18:27:14.276" v="23" actId="1076"/>
          <ac:graphicFrameMkLst>
            <pc:docMk/>
            <pc:sldMk cId="4076759026" sldId="648"/>
            <ac:graphicFrameMk id="3" creationId="{20B87542-18DB-402F-A8C0-1AD1FA746C7B}"/>
          </ac:graphicFrameMkLst>
        </pc:graphicFrameChg>
        <pc:graphicFrameChg chg="add mod">
          <ac:chgData name="Terje Fageras" userId="8faa0eb6-d46f-42b8-b935-eda0c76972c3" providerId="ADAL" clId="{3C760651-2B35-4B67-BE4E-9D42F101A95B}" dt="2019-11-06T18:29:33.773" v="44" actId="1036"/>
          <ac:graphicFrameMkLst>
            <pc:docMk/>
            <pc:sldMk cId="4076759026" sldId="648"/>
            <ac:graphicFrameMk id="7" creationId="{51B29649-164C-4EDD-8578-7E79FF7EF85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6012" y="92796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34544" y="92796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01665B7-04B9-E849-9917-E761C85E2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972575" y="238247"/>
            <a:ext cx="2656829" cy="354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3777607" y="238247"/>
            <a:ext cx="2508626" cy="354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D29C76-C7DE-5644-9BEC-D330BFA0E4E9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pic>
        <p:nvPicPr>
          <p:cNvPr id="24582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56" y="238247"/>
            <a:ext cx="350436" cy="3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5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72575" y="238247"/>
            <a:ext cx="2656829" cy="354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38247"/>
            <a:ext cx="2508626" cy="354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A69025D-A08F-B945-BFEA-812433FA2343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839788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3558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6" y="238247"/>
            <a:ext cx="350436" cy="3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06012" y="92796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34544" y="92796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1519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439246D-7DC7-9641-BCA9-C9CF698DE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7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3pPr>
    <a:lvl4pPr marL="2176463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4pPr>
    <a:lvl5pPr marL="2901950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5pPr>
    <a:lvl6pPr marL="362879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9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4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2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83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5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51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7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6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3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0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9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6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9246D-7DC7-9641-BCA9-C9CF698DEC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FE685-CC16-D240-8D5D-82FCB2E7E150}"/>
              </a:ext>
            </a:extLst>
          </p:cNvPr>
          <p:cNvSpPr txBox="1"/>
          <p:nvPr userDrawn="1"/>
        </p:nvSpPr>
        <p:spPr>
          <a:xfrm>
            <a:off x="5916827" y="1745248"/>
            <a:ext cx="8929155" cy="58446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3200" b="0" i="0" spc="300" dirty="0">
                <a:solidFill>
                  <a:srgbClr val="FD5851"/>
                </a:solidFill>
                <a:latin typeface="Arial" panose="020B0604020202020204" pitchFamily="34" charset="0"/>
              </a:rPr>
              <a:t>DO NOT USE THIS LAYOUT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8000" b="1" i="0" spc="-300" dirty="0">
                <a:solidFill>
                  <a:srgbClr val="56525A"/>
                </a:solidFill>
                <a:latin typeface="Arial" panose="020B0604020202020204" pitchFamily="34" charset="0"/>
              </a:rPr>
              <a:t>2019 Light </a:t>
            </a:r>
            <a:br>
              <a:rPr lang="en-US" sz="8000" b="1" i="0" spc="-300" dirty="0">
                <a:solidFill>
                  <a:srgbClr val="56525A"/>
                </a:solidFill>
                <a:latin typeface="Arial" panose="020B0604020202020204" pitchFamily="34" charset="0"/>
              </a:rPr>
            </a:br>
            <a:r>
              <a:rPr lang="en-US" sz="8000" b="1" i="0" spc="-300" dirty="0">
                <a:solidFill>
                  <a:srgbClr val="56525A"/>
                </a:solidFill>
                <a:latin typeface="Arial" panose="020B0604020202020204" pitchFamily="34" charset="0"/>
              </a:rPr>
              <a:t>Color Scheme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  <a:t>The light color scheme slide layouts are recommended for general use. </a:t>
            </a:r>
            <a:b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</a:br>
            <a: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  <a:t>The light color scheme will be optimal If you are presenting environment </a:t>
            </a:r>
            <a:b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</a:br>
            <a: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  <a:t>cannot be confirmed and: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rgbClr val="FD5851"/>
              </a:buClr>
              <a:buFont typeface="Wingdings" pitchFamily="2" charset="2"/>
              <a:buChar char="§"/>
            </a:pPr>
            <a: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  <a:t>you are presenting to intimate audience sizes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rgbClr val="FD5851"/>
              </a:buClr>
              <a:buFont typeface="Wingdings" pitchFamily="2" charset="2"/>
              <a:buChar char="§"/>
            </a:pPr>
            <a: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  <a:t>you need to leverage pre-existing content from the old corporate template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rgbClr val="FD5851"/>
              </a:buClr>
              <a:buFont typeface="Wingdings" pitchFamily="2" charset="2"/>
              <a:buChar char="§"/>
            </a:pPr>
            <a:r>
              <a:rPr lang="en-US" sz="2000" b="0" i="0" spc="0" dirty="0">
                <a:solidFill>
                  <a:srgbClr val="56525A"/>
                </a:solidFill>
                <a:latin typeface="Arial" panose="020B0604020202020204" pitchFamily="34" charset="0"/>
              </a:rPr>
              <a:t>the presenting environment is bright and has fluorescent lighting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30DE5-0E6E-E04C-A978-EC88B0C04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020" y="2178951"/>
            <a:ext cx="3129382" cy="28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iPad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6CF2B4-B2FA-8345-98BF-67F31A6AB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385" y="762000"/>
            <a:ext cx="5368009" cy="7686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7402781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40" y="659644"/>
            <a:ext cx="703562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8EC858-89C7-F843-BE4F-BDCDBBB972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5457" y="1443789"/>
            <a:ext cx="4672584" cy="6227064"/>
          </a:xfrm>
          <a:prstGeom prst="roundRect">
            <a:avLst>
              <a:gd name="adj" fmla="val 374"/>
            </a:avLst>
          </a:prstGeom>
          <a:solidFill>
            <a:srgbClr val="EBEBEB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FC5E59E-C3AF-D849-97A6-FDEDEF3982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D5000E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4"/>
              </a:buBlip>
              <a:tabLst/>
              <a:defRPr sz="2600">
                <a:solidFill>
                  <a:schemeClr val="tx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D5000E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Laptop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D473D9-0045-DE42-8FA4-69486AB11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139" y="2319431"/>
            <a:ext cx="9014073" cy="5273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7402781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40" y="659644"/>
            <a:ext cx="703562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8EC858-89C7-F843-BE4F-BDCDBBB972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6432" y="2644346"/>
            <a:ext cx="6854898" cy="4300150"/>
          </a:xfrm>
          <a:prstGeom prst="rect">
            <a:avLst/>
          </a:prstGeom>
          <a:solidFill>
            <a:srgbClr val="EBEBEB"/>
          </a:solidFill>
          <a:effectLst>
            <a:innerShdw blurRad="381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B7F6AC3-6571-6143-B420-D5135723F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615378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D5000E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4"/>
              </a:buBlip>
              <a:tabLst/>
              <a:defRPr sz="2600">
                <a:solidFill>
                  <a:schemeClr val="tx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D5000E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3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No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14490809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40" y="659644"/>
            <a:ext cx="14123648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C14E2DE-886F-FC45-875B-723C46553B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D5000E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3"/>
              </a:buBlip>
              <a:tabLst/>
              <a:defRPr sz="2600">
                <a:solidFill>
                  <a:schemeClr val="tx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D5000E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A4C95D-1977-ED49-96C3-2AE16181A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70220" y="0"/>
            <a:ext cx="4087368" cy="9144000"/>
          </a:xfr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&lt; Insert relevant</a:t>
            </a:r>
            <a:br>
              <a:rPr lang="en-US" dirty="0"/>
            </a:br>
            <a:r>
              <a:rPr lang="en-US" dirty="0"/>
              <a:t>image here 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0566259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6828" y="659644"/>
            <a:ext cx="10279109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E4FFEA-0C4A-1A47-BB1C-B8A9D733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67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7DFE8E9-20A1-DC42-B139-64EB7B4C57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67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42BFD19-9991-0949-81D6-B4EA751F6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FC93D8C-CE87-1840-9DE9-98929F451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700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8D35DFD-3C53-A447-912B-03B7BCEC3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700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09EAAA0-7939-5049-B500-03EDF48632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700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4B1FE03-7D8A-3947-B107-0DB7C0612B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433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52FC08B-F4BE-EA4D-ACD7-5AA1878A10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433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2C15B91-C0D7-4A4E-8E50-A1C6C4B6A9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433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91DBB67-0001-094D-918E-C89A302CD8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166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76AD88C-1C67-B842-9048-0E95372CB3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166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82CD825-64F8-3941-98A0-89E7580E0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9166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55C5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CC088-8829-EE46-A79C-915F53141F52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FA0B53-28BB-6F49-99FC-98405BCAD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" y="8470054"/>
            <a:ext cx="2492667" cy="4297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6F5B77-2057-1149-836B-ABF2949510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CustomStatem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E49737-8810-3843-B4F5-79CCC292AE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8129016" cy="9144000"/>
          </a:xfrm>
        </p:spPr>
        <p:txBody>
          <a:bodyPr tIns="274320" rIns="0" bIns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background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4547-1525-F045-9C9E-204925EC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133" y="2657475"/>
            <a:ext cx="5452997" cy="2714589"/>
          </a:xfrm>
        </p:spPr>
        <p:txBody>
          <a:bodyPr tIns="0" bIns="0">
            <a:spAutoFit/>
          </a:bodyPr>
          <a:lstStyle>
            <a:lvl1pPr marL="0" indent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  <a:defRPr lang="en-US" sz="7200" b="1" i="0" kern="1200" spc="-150" dirty="0" smtClean="0">
                <a:solidFill>
                  <a:srgbClr val="555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 lang="en-US" sz="2200" b="0" i="0" kern="1200" spc="300" baseline="0" dirty="0" smtClean="0">
                <a:solidFill>
                  <a:srgbClr val="555C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1B10B-0F39-0E49-991D-B9AD1FB82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2047" y="1183314"/>
            <a:ext cx="6328441" cy="6777373"/>
          </a:xfrm>
        </p:spPr>
        <p:txBody>
          <a:bodyPr anchor="ctr">
            <a:normAutofit/>
          </a:bodyPr>
          <a:lstStyle>
            <a:lvl1pPr marL="365760" indent="-365760">
              <a:spcBef>
                <a:spcPts val="2800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lang="en-US" sz="3200" b="1" i="0" kern="1200" smtClean="0">
                <a:solidFill>
                  <a:schemeClr val="bg1"/>
                </a:solidFill>
                <a:effectLst>
                  <a:outerShdw blurRad="266700" algn="ctr" rotWithShape="0">
                    <a:prstClr val="black">
                      <a:alpha val="72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 Supporting bullet list item – top level only 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5F028-7B87-B449-A317-820270A8BD30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9976F7-6CA6-BF4C-AF78-E762C877A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" y="8470054"/>
            <a:ext cx="2492667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961">
          <p15:clr>
            <a:srgbClr val="FBAE40"/>
          </p15:clr>
        </p15:guide>
        <p15:guide id="2" pos="884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CustomStatem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FF3F6-03A9-294E-AAF7-4D6825862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58200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B554F6-1563-6E4E-BD89-76424404BC6D}"/>
              </a:ext>
            </a:extLst>
          </p:cNvPr>
          <p:cNvSpPr/>
          <p:nvPr userDrawn="1"/>
        </p:nvSpPr>
        <p:spPr>
          <a:xfrm rot="2700000">
            <a:off x="7065634" y="762000"/>
            <a:ext cx="3017341" cy="3017341"/>
          </a:xfrm>
          <a:prstGeom prst="rect">
            <a:avLst/>
          </a:prstGeom>
          <a:noFill/>
          <a:ln w="38100">
            <a:solidFill>
              <a:srgbClr val="D5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0EC22-CDEF-3F4D-BA6E-8A2C7A805FF5}"/>
              </a:ext>
            </a:extLst>
          </p:cNvPr>
          <p:cNvSpPr/>
          <p:nvPr userDrawn="1"/>
        </p:nvSpPr>
        <p:spPr>
          <a:xfrm rot="2700000">
            <a:off x="9356825" y="3063329"/>
            <a:ext cx="3017341" cy="3017341"/>
          </a:xfrm>
          <a:prstGeom prst="rect">
            <a:avLst/>
          </a:prstGeom>
          <a:noFill/>
          <a:ln w="38100">
            <a:solidFill>
              <a:srgbClr val="D5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9786A-6FC6-B245-A72B-72324EAC631A}"/>
              </a:ext>
            </a:extLst>
          </p:cNvPr>
          <p:cNvSpPr/>
          <p:nvPr userDrawn="1"/>
        </p:nvSpPr>
        <p:spPr>
          <a:xfrm rot="2700000">
            <a:off x="7060565" y="5364659"/>
            <a:ext cx="3017341" cy="3017341"/>
          </a:xfrm>
          <a:prstGeom prst="rect">
            <a:avLst/>
          </a:prstGeom>
          <a:noFill/>
          <a:ln w="38100">
            <a:solidFill>
              <a:srgbClr val="D5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4547-1525-F045-9C9E-204925EC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704" y="2915889"/>
            <a:ext cx="5452997" cy="2714589"/>
          </a:xfrm>
        </p:spPr>
        <p:txBody>
          <a:bodyPr tIns="0" bIns="0">
            <a:spAutoFit/>
          </a:bodyPr>
          <a:lstStyle>
            <a:lvl1pPr marL="0" indent="0">
              <a:lnSpc>
                <a:spcPct val="82000"/>
              </a:lnSpc>
              <a:spcBef>
                <a:spcPts val="1200"/>
              </a:spcBef>
              <a:spcAft>
                <a:spcPts val="0"/>
              </a:spcAft>
              <a:buNone/>
              <a:defRPr lang="en-US" sz="7200" b="1" i="0" kern="1200" spc="-150" dirty="0" smtClean="0">
                <a:solidFill>
                  <a:srgbClr val="555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 lang="en-US" sz="2200" b="0" i="0" kern="1200" spc="300" baseline="0" dirty="0" smtClean="0">
                <a:solidFill>
                  <a:srgbClr val="555C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4330C-A962-C64D-A866-96B0517E05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7154" y="1925634"/>
            <a:ext cx="3291840" cy="1031054"/>
          </a:xfrm>
        </p:spPr>
        <p:txBody>
          <a:bodyPr tIns="0" bIns="0">
            <a:noAutofit/>
          </a:bodyPr>
          <a:lstStyle>
            <a:lvl1pPr marL="0" indent="0" algn="ctr">
              <a:buNone/>
              <a:defRPr lang="en-US" sz="2200" b="1" i="0" kern="1200" spc="200" dirty="0" smtClean="0">
                <a:solidFill>
                  <a:srgbClr val="555C5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0" indent="0" algn="ctr">
              <a:buNone/>
              <a:defRPr lang="en-US" sz="1800" b="0" i="0" kern="1200" dirty="0" smtClean="0">
                <a:solidFill>
                  <a:srgbClr val="555C5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2pPr>
          </a:lstStyle>
          <a:p>
            <a:pPr lvl="0"/>
            <a:r>
              <a:rPr lang="en-US" dirty="0"/>
              <a:t>&lt; INSERT HEADLINE&gt;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5FD2368-F467-6B4A-ADC9-276A61AE32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7154" y="6544645"/>
            <a:ext cx="3291840" cy="1031054"/>
          </a:xfrm>
        </p:spPr>
        <p:txBody>
          <a:bodyPr tIns="0" bIns="0">
            <a:noAutofit/>
          </a:bodyPr>
          <a:lstStyle>
            <a:lvl1pPr marL="0" indent="0" algn="ctr">
              <a:buNone/>
              <a:defRPr lang="en-US" sz="2200" b="1" i="0" kern="1200" spc="200" dirty="0" smtClean="0">
                <a:solidFill>
                  <a:srgbClr val="555C5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0" indent="0" algn="ctr">
              <a:buNone/>
              <a:defRPr lang="en-US" sz="1800" b="0" i="0" kern="1200" dirty="0" smtClean="0">
                <a:solidFill>
                  <a:srgbClr val="555C5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2pPr>
          </a:lstStyle>
          <a:p>
            <a:pPr lvl="0"/>
            <a:r>
              <a:rPr lang="en-US" dirty="0"/>
              <a:t>&lt; INSERT HEADLINE&gt;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5CE95E-030E-CB48-8238-BEE02F04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9574" y="4303012"/>
            <a:ext cx="3291840" cy="1031054"/>
          </a:xfrm>
        </p:spPr>
        <p:txBody>
          <a:bodyPr tIns="0" bIns="0">
            <a:noAutofit/>
          </a:bodyPr>
          <a:lstStyle>
            <a:lvl1pPr marL="0" indent="0" algn="ctr">
              <a:buNone/>
              <a:defRPr lang="en-US" sz="2200" b="1" i="0" kern="1200" spc="200" dirty="0" smtClean="0">
                <a:solidFill>
                  <a:srgbClr val="555C5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0" indent="0" algn="ctr">
              <a:buNone/>
              <a:defRPr lang="en-US" sz="1800" b="0" i="0" kern="1200" dirty="0" smtClean="0">
                <a:solidFill>
                  <a:srgbClr val="555C5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2pPr>
          </a:lstStyle>
          <a:p>
            <a:pPr lvl="0"/>
            <a:r>
              <a:rPr lang="en-US" dirty="0"/>
              <a:t>&lt; INSERT HEADLINE&gt;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94CCF4-5359-D444-9853-23381A9EC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346422" y="1127615"/>
            <a:ext cx="493305" cy="49330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icon &gt;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46A63E98-7C2E-D745-8082-28C19273C12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346422" y="5736191"/>
            <a:ext cx="493305" cy="49330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icon &gt;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A558A931-0EFF-5342-BC49-4F905865BA3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618842" y="3477623"/>
            <a:ext cx="493305" cy="49330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icon 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C2BE7F-62DE-6C4D-8085-1B1622073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3A22AD-BED3-F14B-8F1E-228AE60F46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" y="8470054"/>
            <a:ext cx="2492667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961">
          <p15:clr>
            <a:srgbClr val="FBAE40"/>
          </p15:clr>
        </p15:guide>
        <p15:guide id="2" pos="764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Divider_Bk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705A2-3A05-E045-BED9-811FED9601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" y="0"/>
            <a:ext cx="16166148" cy="91440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RELEVANT BACKGROUND IMAGE 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17999-7056-6C46-835F-BB239B5A98CD}"/>
              </a:ext>
            </a:extLst>
          </p:cNvPr>
          <p:cNvSpPr/>
          <p:nvPr userDrawn="1"/>
        </p:nvSpPr>
        <p:spPr>
          <a:xfrm>
            <a:off x="0" y="0"/>
            <a:ext cx="91440" cy="9144000"/>
          </a:xfrm>
          <a:prstGeom prst="rect">
            <a:avLst/>
          </a:prstGeom>
          <a:solidFill>
            <a:srgbClr val="D5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E19E45-A296-DB40-94AC-99CF9B820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879" y="1807699"/>
            <a:ext cx="12448161" cy="733044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101600" algn="ctr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dirty="0"/>
              <a:t>&lt; Insert section title &gt;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0185A29-C95E-FD4F-82A9-318005BF2B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8879" y="1368469"/>
            <a:ext cx="12448161" cy="326136"/>
          </a:xfrm>
        </p:spPr>
        <p:txBody>
          <a:bodyPr tIns="0" bIns="0" anchor="b"/>
          <a:lstStyle>
            <a:lvl1pPr marL="0" indent="0" algn="l">
              <a:buNone/>
              <a:defRPr sz="2500" b="0" i="0" spc="300" baseline="0"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INSERT SECTION NUMBER OR EYEBROW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8F925-DEF8-4340-A4F2-6F53AC06B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3D75C-6B04-2F4E-8116-9F3C029BFC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Divider_Bkg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3BE8805-D74D-5644-B02D-EE3CFB184E7F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166676" y="3775959"/>
            <a:ext cx="7765964" cy="1592081"/>
          </a:xfrm>
        </p:spPr>
        <p:txBody>
          <a:bodyPr anchor="t" anchorCtr="0"/>
          <a:lstStyle>
            <a:lvl1pPr algn="l">
              <a:defRPr sz="6000" b="1" i="0">
                <a:solidFill>
                  <a:srgbClr val="595959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433773-2FB6-A447-BB71-4A60B824E886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08879" y="3294392"/>
            <a:ext cx="7765965" cy="481567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0" i="0" spc="300" baseline="0">
                <a:solidFill>
                  <a:srgbClr val="555C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NUMBER OR EYEBROW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BB2479-673A-B044-828E-F7B21EAB8AA8}"/>
              </a:ext>
            </a:extLst>
          </p:cNvPr>
          <p:cNvSpPr/>
          <p:nvPr userDrawn="1"/>
        </p:nvSpPr>
        <p:spPr>
          <a:xfrm>
            <a:off x="0" y="0"/>
            <a:ext cx="91440" cy="9144000"/>
          </a:xfrm>
          <a:prstGeom prst="rect">
            <a:avLst/>
          </a:prstGeom>
          <a:solidFill>
            <a:srgbClr val="D5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B848016-FE72-8240-9884-D5FDA244F6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11882" y="-45718"/>
            <a:ext cx="6858000" cy="9235436"/>
          </a:xfrm>
          <a:custGeom>
            <a:avLst/>
            <a:gdLst>
              <a:gd name="connsiteX0" fmla="*/ 0 w 6858000"/>
              <a:gd name="connsiteY0" fmla="*/ 4617720 h 9235440"/>
              <a:gd name="connsiteX1" fmla="*/ 1714500 w 6858000"/>
              <a:gd name="connsiteY1" fmla="*/ 2 h 9235440"/>
              <a:gd name="connsiteX2" fmla="*/ 5143500 w 6858000"/>
              <a:gd name="connsiteY2" fmla="*/ 2 h 9235440"/>
              <a:gd name="connsiteX3" fmla="*/ 6858000 w 6858000"/>
              <a:gd name="connsiteY3" fmla="*/ 4617720 h 9235440"/>
              <a:gd name="connsiteX4" fmla="*/ 5143500 w 6858000"/>
              <a:gd name="connsiteY4" fmla="*/ 9235438 h 9235440"/>
              <a:gd name="connsiteX5" fmla="*/ 1714500 w 6858000"/>
              <a:gd name="connsiteY5" fmla="*/ 9235438 h 9235440"/>
              <a:gd name="connsiteX6" fmla="*/ 0 w 6858000"/>
              <a:gd name="connsiteY6" fmla="*/ 4617720 h 9235440"/>
              <a:gd name="connsiteX0" fmla="*/ 0 w 5143500"/>
              <a:gd name="connsiteY0" fmla="*/ 4617718 h 9235436"/>
              <a:gd name="connsiteX1" fmla="*/ 1714500 w 5143500"/>
              <a:gd name="connsiteY1" fmla="*/ 0 h 9235436"/>
              <a:gd name="connsiteX2" fmla="*/ 5143500 w 5143500"/>
              <a:gd name="connsiteY2" fmla="*/ 0 h 9235436"/>
              <a:gd name="connsiteX3" fmla="*/ 5143500 w 5143500"/>
              <a:gd name="connsiteY3" fmla="*/ 9235436 h 9235436"/>
              <a:gd name="connsiteX4" fmla="*/ 1714500 w 5143500"/>
              <a:gd name="connsiteY4" fmla="*/ 9235436 h 9235436"/>
              <a:gd name="connsiteX5" fmla="*/ 0 w 5143500"/>
              <a:gd name="connsiteY5" fmla="*/ 4617718 h 9235436"/>
              <a:gd name="connsiteX0" fmla="*/ 0 w 5143500"/>
              <a:gd name="connsiteY0" fmla="*/ 4617718 h 9235436"/>
              <a:gd name="connsiteX1" fmla="*/ 3400425 w 5143500"/>
              <a:gd name="connsiteY1" fmla="*/ 0 h 9235436"/>
              <a:gd name="connsiteX2" fmla="*/ 5143500 w 5143500"/>
              <a:gd name="connsiteY2" fmla="*/ 0 h 9235436"/>
              <a:gd name="connsiteX3" fmla="*/ 5143500 w 5143500"/>
              <a:gd name="connsiteY3" fmla="*/ 9235436 h 9235436"/>
              <a:gd name="connsiteX4" fmla="*/ 1714500 w 5143500"/>
              <a:gd name="connsiteY4" fmla="*/ 9235436 h 9235436"/>
              <a:gd name="connsiteX5" fmla="*/ 0 w 5143500"/>
              <a:gd name="connsiteY5" fmla="*/ 4617718 h 9235436"/>
              <a:gd name="connsiteX0" fmla="*/ 0 w 5143500"/>
              <a:gd name="connsiteY0" fmla="*/ 4617718 h 9248136"/>
              <a:gd name="connsiteX1" fmla="*/ 3400425 w 5143500"/>
              <a:gd name="connsiteY1" fmla="*/ 0 h 9248136"/>
              <a:gd name="connsiteX2" fmla="*/ 5143500 w 5143500"/>
              <a:gd name="connsiteY2" fmla="*/ 0 h 9248136"/>
              <a:gd name="connsiteX3" fmla="*/ 5143500 w 5143500"/>
              <a:gd name="connsiteY3" fmla="*/ 9235436 h 9248136"/>
              <a:gd name="connsiteX4" fmla="*/ 3409950 w 5143500"/>
              <a:gd name="connsiteY4" fmla="*/ 9248136 h 9248136"/>
              <a:gd name="connsiteX5" fmla="*/ 0 w 5143500"/>
              <a:gd name="connsiteY5" fmla="*/ 4617718 h 9248136"/>
              <a:gd name="connsiteX0" fmla="*/ 0 w 5143500"/>
              <a:gd name="connsiteY0" fmla="*/ 4617718 h 9248136"/>
              <a:gd name="connsiteX1" fmla="*/ 3400425 w 5143500"/>
              <a:gd name="connsiteY1" fmla="*/ 0 h 9248136"/>
              <a:gd name="connsiteX2" fmla="*/ 5143500 w 5143500"/>
              <a:gd name="connsiteY2" fmla="*/ 0 h 9248136"/>
              <a:gd name="connsiteX3" fmla="*/ 5143500 w 5143500"/>
              <a:gd name="connsiteY3" fmla="*/ 9235436 h 9248136"/>
              <a:gd name="connsiteX4" fmla="*/ 3409950 w 5143500"/>
              <a:gd name="connsiteY4" fmla="*/ 9248136 h 9248136"/>
              <a:gd name="connsiteX5" fmla="*/ 0 w 5143500"/>
              <a:gd name="connsiteY5" fmla="*/ 4617718 h 9248136"/>
              <a:gd name="connsiteX0" fmla="*/ 0 w 5143500"/>
              <a:gd name="connsiteY0" fmla="*/ 4617718 h 9260836"/>
              <a:gd name="connsiteX1" fmla="*/ 3400425 w 5143500"/>
              <a:gd name="connsiteY1" fmla="*/ 0 h 9260836"/>
              <a:gd name="connsiteX2" fmla="*/ 5143500 w 5143500"/>
              <a:gd name="connsiteY2" fmla="*/ 0 h 9260836"/>
              <a:gd name="connsiteX3" fmla="*/ 5143500 w 5143500"/>
              <a:gd name="connsiteY3" fmla="*/ 9235436 h 9260836"/>
              <a:gd name="connsiteX4" fmla="*/ 3400425 w 5143500"/>
              <a:gd name="connsiteY4" fmla="*/ 9260836 h 9260836"/>
              <a:gd name="connsiteX5" fmla="*/ 0 w 5143500"/>
              <a:gd name="connsiteY5" fmla="*/ 4617718 h 9260836"/>
              <a:gd name="connsiteX0" fmla="*/ 0 w 5143500"/>
              <a:gd name="connsiteY0" fmla="*/ 4617718 h 9235436"/>
              <a:gd name="connsiteX1" fmla="*/ 3400425 w 5143500"/>
              <a:gd name="connsiteY1" fmla="*/ 0 h 9235436"/>
              <a:gd name="connsiteX2" fmla="*/ 5143500 w 5143500"/>
              <a:gd name="connsiteY2" fmla="*/ 0 h 9235436"/>
              <a:gd name="connsiteX3" fmla="*/ 5143500 w 5143500"/>
              <a:gd name="connsiteY3" fmla="*/ 9235436 h 9235436"/>
              <a:gd name="connsiteX4" fmla="*/ 3371850 w 5143500"/>
              <a:gd name="connsiteY4" fmla="*/ 9235436 h 9235436"/>
              <a:gd name="connsiteX5" fmla="*/ 0 w 5143500"/>
              <a:gd name="connsiteY5" fmla="*/ 4617718 h 92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9235436">
                <a:moveTo>
                  <a:pt x="0" y="4617718"/>
                </a:moveTo>
                <a:lnTo>
                  <a:pt x="3400425" y="0"/>
                </a:lnTo>
                <a:lnTo>
                  <a:pt x="5143500" y="0"/>
                </a:lnTo>
                <a:lnTo>
                  <a:pt x="5143500" y="9235436"/>
                </a:lnTo>
                <a:lnTo>
                  <a:pt x="3371850" y="9235436"/>
                </a:lnTo>
                <a:lnTo>
                  <a:pt x="0" y="4617718"/>
                </a:lnTo>
                <a:close/>
              </a:path>
            </a:pathLst>
          </a:custGeom>
          <a:noFill/>
        </p:spPr>
        <p:txBody>
          <a:bodyPr anchor="ctr"/>
          <a:lstStyle>
            <a:lvl1pPr marL="15875" indent="0" algn="ctr">
              <a:buNone/>
              <a:tabLst/>
              <a:defRPr sz="2000" spc="300"/>
            </a:lvl1pPr>
          </a:lstStyle>
          <a:p>
            <a:r>
              <a:rPr lang="en-US" dirty="0"/>
              <a:t>&lt; INSERT IMAGE&gt;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B31F5-A7F4-D840-8E1B-E254DCA501D3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802730-D2DD-2B44-B54B-51BF137DD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" y="8470054"/>
            <a:ext cx="2492667" cy="429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95988-4C7C-B644-AAA0-9E091F89D2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961" userDrawn="1">
          <p15:clr>
            <a:srgbClr val="FBAE40"/>
          </p15:clr>
        </p15:guide>
        <p15:guide id="2" pos="884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KEYv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D190C1-AB90-F843-9A54-8CFEEAAA7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6256794" cy="9144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3D1F2C-B218-F045-9195-4C268AD538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1863" y="1701383"/>
            <a:ext cx="6655632" cy="42000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2 w 10000"/>
              <a:gd name="connsiteY2" fmla="*/ 996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6 w 10006"/>
              <a:gd name="connsiteY0" fmla="*/ 0 h 9966"/>
              <a:gd name="connsiteX1" fmla="*/ 10006 w 10006"/>
              <a:gd name="connsiteY1" fmla="*/ 0 h 9966"/>
              <a:gd name="connsiteX2" fmla="*/ 9958 w 10006"/>
              <a:gd name="connsiteY2" fmla="*/ 9966 h 9966"/>
              <a:gd name="connsiteX3" fmla="*/ 0 w 10006"/>
              <a:gd name="connsiteY3" fmla="*/ 9915 h 9966"/>
              <a:gd name="connsiteX4" fmla="*/ 6 w 10006"/>
              <a:gd name="connsiteY4" fmla="*/ 0 h 9966"/>
              <a:gd name="connsiteX0" fmla="*/ 0 w 9994"/>
              <a:gd name="connsiteY0" fmla="*/ 0 h 10000"/>
              <a:gd name="connsiteX1" fmla="*/ 9994 w 9994"/>
              <a:gd name="connsiteY1" fmla="*/ 0 h 10000"/>
              <a:gd name="connsiteX2" fmla="*/ 9946 w 9994"/>
              <a:gd name="connsiteY2" fmla="*/ 10000 h 10000"/>
              <a:gd name="connsiteX3" fmla="*/ 36 w 9994"/>
              <a:gd name="connsiteY3" fmla="*/ 9936 h 10000"/>
              <a:gd name="connsiteX4" fmla="*/ 0 w 9994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2 w 10000"/>
              <a:gd name="connsiteY2" fmla="*/ 10000 h 10000"/>
              <a:gd name="connsiteX3" fmla="*/ 3 w 10000"/>
              <a:gd name="connsiteY3" fmla="*/ 9976 h 10000"/>
              <a:gd name="connsiteX4" fmla="*/ 0 w 10000"/>
              <a:gd name="connsiteY4" fmla="*/ 0 h 10000"/>
              <a:gd name="connsiteX0" fmla="*/ 0 w 9952"/>
              <a:gd name="connsiteY0" fmla="*/ 0 h 10000"/>
              <a:gd name="connsiteX1" fmla="*/ 9575 w 9952"/>
              <a:gd name="connsiteY1" fmla="*/ 674 h 10000"/>
              <a:gd name="connsiteX2" fmla="*/ 9952 w 9952"/>
              <a:gd name="connsiteY2" fmla="*/ 10000 h 10000"/>
              <a:gd name="connsiteX3" fmla="*/ 3 w 9952"/>
              <a:gd name="connsiteY3" fmla="*/ 9976 h 10000"/>
              <a:gd name="connsiteX4" fmla="*/ 0 w 9952"/>
              <a:gd name="connsiteY4" fmla="*/ 0 h 10000"/>
              <a:gd name="connsiteX0" fmla="*/ 0 w 10048"/>
              <a:gd name="connsiteY0" fmla="*/ 26 h 10026"/>
              <a:gd name="connsiteX1" fmla="*/ 10048 w 10048"/>
              <a:gd name="connsiteY1" fmla="*/ 0 h 10026"/>
              <a:gd name="connsiteX2" fmla="*/ 10000 w 10048"/>
              <a:gd name="connsiteY2" fmla="*/ 10026 h 10026"/>
              <a:gd name="connsiteX3" fmla="*/ 3 w 10048"/>
              <a:gd name="connsiteY3" fmla="*/ 10002 h 10026"/>
              <a:gd name="connsiteX4" fmla="*/ 0 w 10048"/>
              <a:gd name="connsiteY4" fmla="*/ 26 h 10026"/>
              <a:gd name="connsiteX0" fmla="*/ 0 w 10048"/>
              <a:gd name="connsiteY0" fmla="*/ 26 h 10002"/>
              <a:gd name="connsiteX1" fmla="*/ 10048 w 10048"/>
              <a:gd name="connsiteY1" fmla="*/ 0 h 10002"/>
              <a:gd name="connsiteX2" fmla="*/ 9606 w 10048"/>
              <a:gd name="connsiteY2" fmla="*/ 9352 h 10002"/>
              <a:gd name="connsiteX3" fmla="*/ 3 w 10048"/>
              <a:gd name="connsiteY3" fmla="*/ 10002 h 10002"/>
              <a:gd name="connsiteX4" fmla="*/ 0 w 10048"/>
              <a:gd name="connsiteY4" fmla="*/ 26 h 10002"/>
              <a:gd name="connsiteX0" fmla="*/ 0 w 10048"/>
              <a:gd name="connsiteY0" fmla="*/ 26 h 10002"/>
              <a:gd name="connsiteX1" fmla="*/ 10048 w 10048"/>
              <a:gd name="connsiteY1" fmla="*/ 0 h 10002"/>
              <a:gd name="connsiteX2" fmla="*/ 10017 w 10048"/>
              <a:gd name="connsiteY2" fmla="*/ 9999 h 10002"/>
              <a:gd name="connsiteX3" fmla="*/ 3 w 10048"/>
              <a:gd name="connsiteY3" fmla="*/ 10002 h 10002"/>
              <a:gd name="connsiteX4" fmla="*/ 0 w 10048"/>
              <a:gd name="connsiteY4" fmla="*/ 26 h 10002"/>
              <a:gd name="connsiteX0" fmla="*/ 0 w 10048"/>
              <a:gd name="connsiteY0" fmla="*/ 26 h 10002"/>
              <a:gd name="connsiteX1" fmla="*/ 10048 w 10048"/>
              <a:gd name="connsiteY1" fmla="*/ 0 h 10002"/>
              <a:gd name="connsiteX2" fmla="*/ 10017 w 10048"/>
              <a:gd name="connsiteY2" fmla="*/ 9999 h 10002"/>
              <a:gd name="connsiteX3" fmla="*/ 3 w 10048"/>
              <a:gd name="connsiteY3" fmla="*/ 10002 h 10002"/>
              <a:gd name="connsiteX4" fmla="*/ 0 w 10048"/>
              <a:gd name="connsiteY4" fmla="*/ 26 h 10002"/>
              <a:gd name="connsiteX0" fmla="*/ 0 w 10048"/>
              <a:gd name="connsiteY0" fmla="*/ 26 h 10002"/>
              <a:gd name="connsiteX1" fmla="*/ 10048 w 10048"/>
              <a:gd name="connsiteY1" fmla="*/ 0 h 10002"/>
              <a:gd name="connsiteX2" fmla="*/ 10017 w 10048"/>
              <a:gd name="connsiteY2" fmla="*/ 9999 h 10002"/>
              <a:gd name="connsiteX3" fmla="*/ 3 w 10048"/>
              <a:gd name="connsiteY3" fmla="*/ 10002 h 10002"/>
              <a:gd name="connsiteX4" fmla="*/ 0 w 10048"/>
              <a:gd name="connsiteY4" fmla="*/ 26 h 10002"/>
              <a:gd name="connsiteX0" fmla="*/ 0 w 10048"/>
              <a:gd name="connsiteY0" fmla="*/ 26 h 10002"/>
              <a:gd name="connsiteX1" fmla="*/ 10048 w 10048"/>
              <a:gd name="connsiteY1" fmla="*/ 0 h 10002"/>
              <a:gd name="connsiteX2" fmla="*/ 10017 w 10048"/>
              <a:gd name="connsiteY2" fmla="*/ 9999 h 10002"/>
              <a:gd name="connsiteX3" fmla="*/ 3 w 10048"/>
              <a:gd name="connsiteY3" fmla="*/ 10002 h 10002"/>
              <a:gd name="connsiteX4" fmla="*/ 0 w 10048"/>
              <a:gd name="connsiteY4" fmla="*/ 26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" h="10002">
                <a:moveTo>
                  <a:pt x="0" y="26"/>
                </a:moveTo>
                <a:lnTo>
                  <a:pt x="10048" y="0"/>
                </a:lnTo>
                <a:cubicBezTo>
                  <a:pt x="10032" y="4999"/>
                  <a:pt x="10032" y="4999"/>
                  <a:pt x="10017" y="9999"/>
                </a:cubicBezTo>
                <a:lnTo>
                  <a:pt x="3" y="10002"/>
                </a:lnTo>
                <a:cubicBezTo>
                  <a:pt x="2" y="6677"/>
                  <a:pt x="1" y="3351"/>
                  <a:pt x="0" y="26"/>
                </a:cubicBezTo>
                <a:close/>
              </a:path>
            </a:pathLst>
          </a:custGeom>
          <a:effectLst>
            <a:innerShdw blurRad="12700" dist="254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product key art&gt;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66C43-DC5C-C64A-88C1-7F11917AF3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C983D-BEF2-174A-83F7-679A992421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B6177-06A0-CF4F-9303-FD81227D25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E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2EA48-37DF-B940-B5B0-A8E41E4FC0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22" y="0"/>
            <a:ext cx="16258032" cy="9144000"/>
          </a:xfrm>
        </p:spPr>
        <p:txBody>
          <a:bodyPr tIns="6400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 Insert closing image here &gt;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811818-9631-A442-9F71-B24B3F48AB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73146" y="2971800"/>
            <a:ext cx="3511296" cy="3200400"/>
          </a:xfrm>
        </p:spPr>
        <p:txBody>
          <a:bodyPr tIns="6400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&lt;Infor Logo here 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54A53-C877-5347-B223-BB41C77D43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45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Cover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3993" y="5844152"/>
            <a:ext cx="9794795" cy="1345932"/>
          </a:xfrm>
        </p:spPr>
        <p:txBody>
          <a:bodyPr/>
          <a:lstStyle>
            <a:lvl1pPr algn="l">
              <a:defRPr b="1" i="0">
                <a:solidFill>
                  <a:srgbClr val="59595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&lt; Insert Presentation Title&gt;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3992" y="7440960"/>
            <a:ext cx="9794796" cy="861774"/>
          </a:xfrm>
        </p:spPr>
        <p:txBody>
          <a:bodyPr tIns="0" bIns="0" anchor="t">
            <a:spAutoFit/>
          </a:bodyPr>
          <a:lstStyle>
            <a:lvl1pPr marL="0" indent="0" algn="l">
              <a:buNone/>
              <a:defRPr sz="2800" b="0" i="0" spc="300" baseline="0">
                <a:solidFill>
                  <a:srgbClr val="737373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INSERT SUB-TITLE, DATE OR PRESENTER NAME &gt;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1F8EE8-722D-1C45-A533-4428D38073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7" y="0"/>
            <a:ext cx="16256001" cy="45720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PRESENTATION RELEVANT IMAGE HERE 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2039F4-295B-AF4A-BA60-320191345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844152"/>
            <a:ext cx="2223350" cy="2027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918AD-B771-B04D-9707-41109B61CE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tSchema_Eyebrow-E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3D1F2C-B218-F045-9195-4C268AD538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58032" cy="9144000"/>
          </a:xfrm>
        </p:spPr>
        <p:txBody>
          <a:bodyPr tIns="19202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 insert background image 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79551A-46CC-8D4E-9150-B82AE7F1F1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488" y="5610981"/>
            <a:ext cx="8366073" cy="923330"/>
          </a:xfrm>
        </p:spPr>
        <p:txBody>
          <a:bodyPr wrap="none" tIns="0" bIns="0">
            <a:spAutoFit/>
          </a:bodyPr>
          <a:lstStyle>
            <a:lvl1pPr marL="0" indent="0">
              <a:buNone/>
              <a:defRPr lang="en-US" sz="6000" b="1" i="0" kern="12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Insert end message &gt;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6830E85-A567-B143-828E-7E23D0078C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488" y="7160166"/>
            <a:ext cx="3081528" cy="969264"/>
          </a:xfrm>
        </p:spPr>
        <p:txBody>
          <a:bodyPr tIns="0" bIns="0"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logo 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535AB-3A22-9B4E-8C3A-04E1B60F27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4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Blank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0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BlankBkg-15%_Eyebrow-Title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BlankBkg-15%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O NOT USE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FE685-CC16-D240-8D5D-82FCB2E7E150}"/>
              </a:ext>
            </a:extLst>
          </p:cNvPr>
          <p:cNvSpPr txBox="1"/>
          <p:nvPr userDrawn="1"/>
        </p:nvSpPr>
        <p:spPr>
          <a:xfrm>
            <a:off x="5916827" y="1745248"/>
            <a:ext cx="8929155" cy="55676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3200" b="0" i="0" spc="300" dirty="0">
                <a:solidFill>
                  <a:srgbClr val="FD5851"/>
                </a:solidFill>
                <a:latin typeface="Arial" panose="020B0604020202020204" pitchFamily="34" charset="0"/>
              </a:rPr>
              <a:t>DO NOT USE THIS LAYOUT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8000" b="1" i="0" spc="-300" dirty="0">
                <a:solidFill>
                  <a:schemeClr val="bg1"/>
                </a:solidFill>
                <a:latin typeface="Arial" panose="020B0604020202020204" pitchFamily="34" charset="0"/>
              </a:rPr>
              <a:t>2019 Dark </a:t>
            </a:r>
            <a:br>
              <a:rPr lang="en-US" sz="8000" b="1" i="0" spc="-3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8000" b="1" i="0" spc="-300" dirty="0">
                <a:solidFill>
                  <a:schemeClr val="bg1"/>
                </a:solidFill>
                <a:latin typeface="Arial" panose="020B0604020202020204" pitchFamily="34" charset="0"/>
              </a:rPr>
              <a:t>Color Scheme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b="0" i="0" spc="0" dirty="0">
                <a:solidFill>
                  <a:schemeClr val="bg1"/>
                </a:solidFill>
                <a:latin typeface="Arial" panose="020B0604020202020204" pitchFamily="34" charset="0"/>
              </a:rPr>
              <a:t>The following dark slide layouts are recommended when: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rgbClr val="FD5851"/>
              </a:buClr>
              <a:buFont typeface="Wingdings" pitchFamily="2" charset="2"/>
              <a:buChar char="§"/>
            </a:pPr>
            <a:r>
              <a:rPr lang="en-US" sz="2000" b="0" i="0" spc="0" dirty="0">
                <a:solidFill>
                  <a:schemeClr val="bg1"/>
                </a:solidFill>
                <a:latin typeface="Arial" panose="020B0604020202020204" pitchFamily="34" charset="0"/>
              </a:rPr>
              <a:t>an audience size is at least 20 participants or more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rgbClr val="FD5851"/>
              </a:buClr>
              <a:buFont typeface="Wingdings" pitchFamily="2" charset="2"/>
              <a:buChar char="§"/>
            </a:pPr>
            <a:r>
              <a:rPr lang="en-US" sz="2000" b="0" i="0" spc="0" dirty="0">
                <a:solidFill>
                  <a:schemeClr val="bg1"/>
                </a:solidFill>
                <a:latin typeface="Arial" panose="020B0604020202020204" pitchFamily="34" charset="0"/>
              </a:rPr>
              <a:t>you are presenting in a large venues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rgbClr val="FD5851"/>
              </a:buClr>
              <a:buFont typeface="Wingdings" pitchFamily="2" charset="2"/>
              <a:buChar char="§"/>
            </a:pPr>
            <a:r>
              <a:rPr lang="en-US" sz="2000" b="0" i="0" spc="0" dirty="0">
                <a:solidFill>
                  <a:schemeClr val="bg1"/>
                </a:solidFill>
                <a:latin typeface="Arial" panose="020B0604020202020204" pitchFamily="34" charset="0"/>
              </a:rPr>
              <a:t>lighting can be controlled and room is ambiently</a:t>
            </a:r>
            <a:br>
              <a:rPr lang="en-US" sz="2000" b="0" i="0" spc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b="0" i="0" spc="0" dirty="0">
                <a:solidFill>
                  <a:schemeClr val="bg1"/>
                </a:solidFill>
                <a:latin typeface="Arial" panose="020B0604020202020204" pitchFamily="34" charset="0"/>
              </a:rPr>
              <a:t>lit and no direct sunlight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30DE5-0E6E-E04C-A978-EC88B0C0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020" y="2174206"/>
            <a:ext cx="3129382" cy="2863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BE9B5-3E54-6E4A-B500-FFE81582AD10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6AFB2-CDD0-0F46-999F-0B3DF6601B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61823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89821-201B-AA43-9741-99AEC28AF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AEAF6B-03B5-8742-8C10-0DAC0CB86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Cover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3993" y="5844152"/>
            <a:ext cx="9794795" cy="1345932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&lt; Insert Presentation Title&gt;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3992" y="7440960"/>
            <a:ext cx="9794796" cy="861774"/>
          </a:xfrm>
        </p:spPr>
        <p:txBody>
          <a:bodyPr tIns="0" bIns="0" anchor="t">
            <a:spAutoFit/>
          </a:bodyPr>
          <a:lstStyle>
            <a:lvl1pPr marL="0" indent="0" algn="l">
              <a:buNone/>
              <a:defRPr sz="2800" b="0" i="0" spc="3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INSERT SUB-TITLE, DATE OR PRESENTER NAME &gt;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1F8EE8-722D-1C45-A533-4428D38073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7" y="0"/>
            <a:ext cx="16256001" cy="45720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PRESENTATION RELEVANT IMAGE HERE 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2039F4-295B-AF4A-BA60-320191345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844152"/>
            <a:ext cx="2223350" cy="2027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6BC76-3765-254C-9707-B4F30855FC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22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Lt-Agenda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A770AD6-7EBC-2E4D-B362-AA688F7AE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3072" y="4389120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  <a:alpha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F6208628-B391-614C-BAE4-BB50805E54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0708" y="4550104"/>
            <a:ext cx="4131909" cy="1161287"/>
          </a:xfrm>
          <a:solidFill>
            <a:srgbClr val="3E3842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833944AC-5ED7-1140-ABE8-8C244D74D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83072" y="6512781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  <a:alpha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F8E6CCBD-1312-154E-9030-7454A4A0D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0708" y="6653453"/>
            <a:ext cx="4131909" cy="1161287"/>
          </a:xfrm>
          <a:solidFill>
            <a:srgbClr val="3E3842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1FE8262B-D015-0B42-844E-F450877E34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3072" y="2273999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  <a:alpha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99851501-F95A-B54C-9005-BA9CEB95B4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60708" y="2430713"/>
            <a:ext cx="4131909" cy="1161287"/>
          </a:xfrm>
          <a:solidFill>
            <a:srgbClr val="3E3842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EC3AE1FF-7E86-0B46-873D-98F9D316F9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488" y="4393390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  <a:alpha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0971EF9A-0461-D54E-817D-E7085F62D7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124" y="4550104"/>
            <a:ext cx="4131909" cy="1161287"/>
          </a:xfrm>
          <a:solidFill>
            <a:srgbClr val="3E3842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DF535502-70BC-044B-B4C0-05208980B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488" y="6512781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  <a:alpha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E89F481E-69F3-914A-AFA9-D773FCC1C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0124" y="6653453"/>
            <a:ext cx="4131909" cy="1161287"/>
          </a:xfrm>
          <a:solidFill>
            <a:srgbClr val="3E3842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995018-B2C1-B14D-A811-7B924D9F0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2488" y="2273999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  <a:alpha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14444286" cy="138258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agenda title 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C6813B-6FAD-F14D-809F-70996BCCD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124" y="2430713"/>
            <a:ext cx="4131909" cy="1161287"/>
          </a:xfrm>
          <a:solidFill>
            <a:srgbClr val="3E3842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B13FE-1CC9-B74F-A0CB-84782E0AABCD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4B1F94-E039-3549-801E-3806D072B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989F65E-7E73-5142-8002-1E2C5B650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F77254-84B5-1446-BE71-751F55AF4E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89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Conten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2488" y="2295150"/>
            <a:ext cx="14478000" cy="5768020"/>
          </a:xfrm>
        </p:spPr>
        <p:txBody>
          <a:bodyPr>
            <a:normAutofit/>
          </a:bodyPr>
          <a:lstStyle>
            <a:lvl1pPr marL="287338" indent="-287338">
              <a:lnSpc>
                <a:spcPct val="100000"/>
              </a:lnSpc>
              <a:spcBef>
                <a:spcPts val="600"/>
              </a:spcBef>
              <a:buClr>
                <a:srgbClr val="FD5851"/>
              </a:buClr>
              <a:buSzPct val="110000"/>
              <a:buFont typeface="Wingdings" pitchFamily="2" charset="2"/>
              <a:buChar char="§"/>
              <a:defRPr sz="3000" b="0" i="0" spc="-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2600" b="0" i="0" spc="-6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sz="2200" b="0" i="0" spc="-6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 spc="-6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sz="1600" b="0" i="0" spc="-6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B64F8A-FBF4-854A-BB69-B01B699BB701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D9F947-15A4-8444-9A43-85A796C59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50D786-04A3-B34F-860A-7F6DA118A1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1E081E-1B2E-1B4B-8A9B-5B950D9D82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7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TitleOnly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E4267-008B-AE4F-AC59-EE1DE7530E5E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D68A4B-784D-7F4C-8019-4CC077BD4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E88047-71C5-1E45-9494-D2CF446F54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4E2D9-7A67-FF4D-8355-B439C71B51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9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Conten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14444286" cy="138258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0392" y="2295150"/>
            <a:ext cx="14418668" cy="5768020"/>
          </a:xfrm>
        </p:spPr>
        <p:txBody>
          <a:bodyPr>
            <a:normAutofit/>
          </a:bodyPr>
          <a:lstStyle>
            <a:lvl1pPr marL="287338" indent="-287338">
              <a:lnSpc>
                <a:spcPct val="100000"/>
              </a:lnSpc>
              <a:spcBef>
                <a:spcPts val="600"/>
              </a:spcBef>
              <a:buClr>
                <a:srgbClr val="FD5851"/>
              </a:buClr>
              <a:buSzPct val="110000"/>
              <a:buFont typeface="Wingdings" pitchFamily="2" charset="2"/>
              <a:buChar char="§"/>
              <a:defRPr sz="3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26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sz="22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F00F2-4BA7-4549-8655-4802DA8FA83E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65D8-33F4-F848-AD02-9CCAC6D31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5CE7D-3A5C-174C-8134-BD23DE96320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0591" y="8466717"/>
            <a:ext cx="2531930" cy="433105"/>
            <a:chOff x="3470019" y="8466717"/>
            <a:chExt cx="2531930" cy="4331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82A0FA-6A3E-104D-B5A7-BAA1784C77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59"/>
            <a:stretch/>
          </p:blipFill>
          <p:spPr>
            <a:xfrm>
              <a:off x="3470019" y="8466717"/>
              <a:ext cx="508274" cy="4331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B20B48-55B5-5E49-B0FD-598C175E27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78" t="35788" b="35787"/>
            <a:stretch/>
          </p:blipFill>
          <p:spPr>
            <a:xfrm>
              <a:off x="4095864" y="8544215"/>
              <a:ext cx="1906085" cy="27810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8FDDB8-2180-854B-8842-472C1C7112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9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L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A770AD6-7EBC-2E4D-B362-AA688F7AE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3072" y="4389120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F6208628-B391-614C-BAE4-BB50805E54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0708" y="4550104"/>
            <a:ext cx="4131909" cy="1161287"/>
          </a:xfrm>
          <a:solidFill>
            <a:srgbClr val="EBEBEB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833944AC-5ED7-1140-ABE8-8C244D74D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83072" y="6512781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F8E6CCBD-1312-154E-9030-7454A4A0D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0708" y="6653453"/>
            <a:ext cx="4131909" cy="1161287"/>
          </a:xfrm>
          <a:solidFill>
            <a:srgbClr val="EBEBEB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1FE8262B-D015-0B42-844E-F450877E34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3072" y="2273999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99851501-F95A-B54C-9005-BA9CEB95B4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60708" y="2430713"/>
            <a:ext cx="4131909" cy="1161287"/>
          </a:xfrm>
          <a:solidFill>
            <a:srgbClr val="EBEBEB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EC3AE1FF-7E86-0B46-873D-98F9D316F9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488" y="4393390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0971EF9A-0461-D54E-817D-E7085F62D7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124" y="4550104"/>
            <a:ext cx="4131909" cy="1161287"/>
          </a:xfrm>
          <a:solidFill>
            <a:srgbClr val="EBEBEB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DF535502-70BC-044B-B4C0-05208980B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488" y="6512781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E89F481E-69F3-914A-AFA9-D773FCC1C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0124" y="6653453"/>
            <a:ext cx="4131909" cy="1161287"/>
          </a:xfrm>
          <a:solidFill>
            <a:srgbClr val="EBEBEB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995018-B2C1-B14D-A811-7B924D9F0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2488" y="2273999"/>
            <a:ext cx="1406154" cy="1538883"/>
          </a:xfrm>
        </p:spPr>
        <p:txBody>
          <a:bodyPr wrap="none" tIns="0" bIns="0">
            <a:spAutoFit/>
          </a:bodyPr>
          <a:lstStyle>
            <a:lvl1pPr marL="0" indent="0" algn="l">
              <a:buNone/>
              <a:defRPr lang="en-US" sz="10000" b="1" i="0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2pPr>
            <a:lvl3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3pPr>
            <a:lvl4pPr>
              <a:defRPr lang="en-US" sz="10000" b="1" kern="1200" spc="-80" smtClean="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4pPr>
            <a:lvl5pPr>
              <a:defRPr lang="en-US" sz="10000" b="1" kern="1200" spc="-80">
                <a:solidFill>
                  <a:schemeClr val="tx1">
                    <a:lumMod val="20000"/>
                    <a:lumOff val="80000"/>
                  </a:schemeClr>
                </a:solidFill>
                <a:latin typeface="Proxima Nova" panose="02000506030000020004" pitchFamily="2" charset="0"/>
                <a:ea typeface="ＭＳ Ｐゴシック" charset="0"/>
                <a:cs typeface="Proxima Nova Semibold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14444286" cy="1382580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agenda title 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C6813B-6FAD-F14D-809F-70996BCCD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124" y="2430713"/>
            <a:ext cx="4131909" cy="1161287"/>
          </a:xfrm>
          <a:solidFill>
            <a:srgbClr val="EBEBEB"/>
          </a:solidFill>
          <a:effectLst>
            <a:outerShdw dist="25400" dir="10800000" algn="r" rotWithShape="0">
              <a:srgbClr val="D3091C"/>
            </a:outerShdw>
          </a:effectLst>
        </p:spPr>
        <p:txBody>
          <a:bodyPr lIns="457200" tIns="0" bIns="0" anchor="ctr">
            <a:noAutofit/>
          </a:bodyPr>
          <a:lstStyle>
            <a:lvl1pPr marL="0" indent="0" algn="l" defTabSz="1450975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i="0" kern="1200" spc="3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0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EDIT SECTION TITLE &gt;</a:t>
            </a:r>
          </a:p>
        </p:txBody>
      </p:sp>
    </p:spTree>
    <p:extLst>
      <p:ext uri="{BB962C8B-B14F-4D97-AF65-F5344CB8AC3E}">
        <p14:creationId xmlns:p14="http://schemas.microsoft.com/office/powerpoint/2010/main" val="5533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TitleOnly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14444286" cy="138258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F72F5-E57C-A142-83B4-1C933C541EB3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570E-47A0-E643-819C-C6FB0089B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BCDCC-412F-C447-A157-7E4C2B76E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12187-876F-0E49-8595-39FB213CCB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5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FeatureLis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F48EDD-5939-EC42-9DC0-D0E9D128D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78" y="2596591"/>
            <a:ext cx="4208463" cy="4827587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2400" b="1" i="0" kern="1200" spc="300" smtClean="0">
                <a:solidFill>
                  <a:srgbClr val="FD585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350838" indent="-341313">
              <a:spcBef>
                <a:spcPts val="18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tabLst/>
              <a:defRPr lang="en-US" sz="2000" b="0" i="0" kern="1200" spc="-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 marL="554038" indent="-211138">
              <a:spcBef>
                <a:spcPts val="600"/>
              </a:spcBef>
              <a:spcAft>
                <a:spcPts val="0"/>
              </a:spcAft>
              <a:tabLst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3A3A38"/>
                </a:solidFill>
              </a:defRPr>
            </a:lvl4pPr>
            <a:lvl5pPr>
              <a:defRPr>
                <a:solidFill>
                  <a:srgbClr val="3A3A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F41A5D2-CFDC-CE4E-BD39-C9F592B19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0851" y="2596591"/>
            <a:ext cx="4208463" cy="4827587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2400" b="1" i="0" kern="1200" spc="300" smtClean="0">
                <a:solidFill>
                  <a:srgbClr val="FD585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350838" indent="-341313">
              <a:spcBef>
                <a:spcPts val="18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tabLst/>
              <a:defRPr lang="en-US" sz="2000" b="0" i="0" kern="1200" spc="-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 marL="554038" indent="-211138">
              <a:spcBef>
                <a:spcPts val="600"/>
              </a:spcBef>
              <a:spcAft>
                <a:spcPts val="0"/>
              </a:spcAft>
              <a:tabLst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3A3A38"/>
                </a:solidFill>
              </a:defRPr>
            </a:lvl4pPr>
            <a:lvl5pPr>
              <a:defRPr>
                <a:solidFill>
                  <a:srgbClr val="3A3A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A939746-9A9F-8845-BDD3-A586D76D2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22025" y="2596591"/>
            <a:ext cx="4208463" cy="4827587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2400" b="1" i="0" kern="1200" spc="300" smtClean="0">
                <a:solidFill>
                  <a:srgbClr val="FD585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350838" indent="-341313">
              <a:spcBef>
                <a:spcPts val="18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tabLst/>
              <a:defRPr lang="en-US" sz="2000" b="0" i="0" kern="1200" spc="-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 marL="554038" indent="-211138">
              <a:spcBef>
                <a:spcPts val="600"/>
              </a:spcBef>
              <a:spcAft>
                <a:spcPts val="0"/>
              </a:spcAft>
              <a:tabLst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3A3A38"/>
                </a:solidFill>
              </a:defRPr>
            </a:lvl4pPr>
            <a:lvl5pPr>
              <a:defRPr>
                <a:solidFill>
                  <a:srgbClr val="3A3A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82B12-7AA3-C145-9053-F5541A8AAF72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35033D-7558-504F-9E0C-5385E0540E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76A426-142C-774B-8075-ECD5B85035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254C88-6A2D-0E41-A811-94012D5584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iPhoneProduc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8270032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7902871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38493-87CE-9648-BE5F-D85114B5BD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623" y="489679"/>
            <a:ext cx="3896287" cy="8052740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9073460-8E7D-4645-A95D-6099C8CFE86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3496" y="1394216"/>
            <a:ext cx="3407099" cy="6042777"/>
          </a:xfrm>
          <a:prstGeom prst="roundRect">
            <a:avLst>
              <a:gd name="adj" fmla="val 1008"/>
            </a:avLst>
          </a:prstGeom>
          <a:solidFill>
            <a:srgbClr val="EBEBEB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E3A7C-6EF7-B244-BC01-914212CDA4FE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1B1A60-694A-2F40-B49A-6A2720A3D8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862712-053A-5D48-842A-E3D14A1C2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1E914-1057-3740-902B-62F98829D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FF574D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6"/>
              </a:buBlip>
              <a:tabLst/>
              <a:defRPr sz="26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574D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C81AB-83EE-5243-AC50-5BB28124E9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21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iPhoneX(ONLY)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8270032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7902871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A0491-53BE-0841-A863-4397D7675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623" y="715450"/>
            <a:ext cx="3883955" cy="775126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C0F11E-582A-D64D-A359-C682A492929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99171" y="967300"/>
            <a:ext cx="3355564" cy="7277185"/>
          </a:xfrm>
          <a:custGeom>
            <a:avLst/>
            <a:gdLst>
              <a:gd name="connsiteX0" fmla="*/ 305793 w 3442063"/>
              <a:gd name="connsiteY0" fmla="*/ 0 h 7464774"/>
              <a:gd name="connsiteX1" fmla="*/ 757647 w 3442063"/>
              <a:gd name="connsiteY1" fmla="*/ 0 h 7464774"/>
              <a:gd name="connsiteX2" fmla="*/ 757647 w 3442063"/>
              <a:gd name="connsiteY2" fmla="*/ 106401 h 7464774"/>
              <a:gd name="connsiteX3" fmla="*/ 905893 w 3442063"/>
              <a:gd name="connsiteY3" fmla="*/ 254647 h 7464774"/>
              <a:gd name="connsiteX4" fmla="*/ 2549235 w 3442063"/>
              <a:gd name="connsiteY4" fmla="*/ 254647 h 7464774"/>
              <a:gd name="connsiteX5" fmla="*/ 2697481 w 3442063"/>
              <a:gd name="connsiteY5" fmla="*/ 106401 h 7464774"/>
              <a:gd name="connsiteX6" fmla="*/ 2697481 w 3442063"/>
              <a:gd name="connsiteY6" fmla="*/ 0 h 7464774"/>
              <a:gd name="connsiteX7" fmla="*/ 3136270 w 3442063"/>
              <a:gd name="connsiteY7" fmla="*/ 0 h 7464774"/>
              <a:gd name="connsiteX8" fmla="*/ 3442063 w 3442063"/>
              <a:gd name="connsiteY8" fmla="*/ 305793 h 7464774"/>
              <a:gd name="connsiteX9" fmla="*/ 3442063 w 3442063"/>
              <a:gd name="connsiteY9" fmla="*/ 7158981 h 7464774"/>
              <a:gd name="connsiteX10" fmla="*/ 3136270 w 3442063"/>
              <a:gd name="connsiteY10" fmla="*/ 7464774 h 7464774"/>
              <a:gd name="connsiteX11" fmla="*/ 305793 w 3442063"/>
              <a:gd name="connsiteY11" fmla="*/ 7464774 h 7464774"/>
              <a:gd name="connsiteX12" fmla="*/ 0 w 3442063"/>
              <a:gd name="connsiteY12" fmla="*/ 7158981 h 7464774"/>
              <a:gd name="connsiteX13" fmla="*/ 0 w 3442063"/>
              <a:gd name="connsiteY13" fmla="*/ 305793 h 7464774"/>
              <a:gd name="connsiteX14" fmla="*/ 305793 w 3442063"/>
              <a:gd name="connsiteY14" fmla="*/ 0 h 74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2063" h="7464774">
                <a:moveTo>
                  <a:pt x="305793" y="0"/>
                </a:moveTo>
                <a:lnTo>
                  <a:pt x="757647" y="0"/>
                </a:lnTo>
                <a:lnTo>
                  <a:pt x="757647" y="106401"/>
                </a:lnTo>
                <a:cubicBezTo>
                  <a:pt x="757647" y="188275"/>
                  <a:pt x="824019" y="254647"/>
                  <a:pt x="905893" y="254647"/>
                </a:cubicBezTo>
                <a:lnTo>
                  <a:pt x="2549235" y="254647"/>
                </a:lnTo>
                <a:cubicBezTo>
                  <a:pt x="2631109" y="254647"/>
                  <a:pt x="2697481" y="188275"/>
                  <a:pt x="2697481" y="106401"/>
                </a:cubicBezTo>
                <a:lnTo>
                  <a:pt x="2697481" y="0"/>
                </a:lnTo>
                <a:lnTo>
                  <a:pt x="3136270" y="0"/>
                </a:lnTo>
                <a:cubicBezTo>
                  <a:pt x="3305155" y="0"/>
                  <a:pt x="3442063" y="136908"/>
                  <a:pt x="3442063" y="305793"/>
                </a:cubicBezTo>
                <a:lnTo>
                  <a:pt x="3442063" y="7158981"/>
                </a:lnTo>
                <a:cubicBezTo>
                  <a:pt x="3442063" y="7327866"/>
                  <a:pt x="3305155" y="7464774"/>
                  <a:pt x="3136270" y="7464774"/>
                </a:cubicBezTo>
                <a:lnTo>
                  <a:pt x="305793" y="7464774"/>
                </a:lnTo>
                <a:cubicBezTo>
                  <a:pt x="136908" y="7464774"/>
                  <a:pt x="0" y="7327866"/>
                  <a:pt x="0" y="7158981"/>
                </a:cubicBezTo>
                <a:lnTo>
                  <a:pt x="0" y="305793"/>
                </a:lnTo>
                <a:cubicBezTo>
                  <a:pt x="0" y="136908"/>
                  <a:pt x="136908" y="0"/>
                  <a:pt x="305793" y="0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CEDA3-F92E-3B46-AC23-0B91D5E187DB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B1E09-79F6-BC44-879C-4870411623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6B4F3F-A36D-7748-82C7-ACEF713EE0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8E06159-35FC-604F-91E7-66C275C94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FF574D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6"/>
              </a:buBlip>
              <a:tabLst/>
              <a:defRPr sz="26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574D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BB52F-71B7-5040-B6A6-D460BCA052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2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iPadProduc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6CF2B4-B2FA-8345-98BF-67F31A6AB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385" y="762000"/>
            <a:ext cx="5368009" cy="7686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7402781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40" y="659644"/>
            <a:ext cx="703562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8EC858-89C7-F843-BE4F-BDCDBBB972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5457" y="1443789"/>
            <a:ext cx="4672584" cy="6227064"/>
          </a:xfrm>
          <a:prstGeom prst="roundRect">
            <a:avLst>
              <a:gd name="adj" fmla="val 374"/>
            </a:avLst>
          </a:prstGeom>
          <a:solidFill>
            <a:srgbClr val="EBEBEB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2E0CD-AA30-C44B-9EE4-18D2434D95B1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0792F7-03ED-BE4A-B428-845A3D9575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CFE3E8-E65B-7247-AEB1-08D761135A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3964F70-7800-2445-BB31-739C49B2EA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FF574D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6"/>
              </a:buBlip>
              <a:tabLst/>
              <a:defRPr sz="26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574D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0B6CC-07CE-1E41-9138-DCD767C67A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60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LaptopProduc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D473D9-0045-DE42-8FA4-69486AB11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139" y="2319431"/>
            <a:ext cx="9014073" cy="5273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7402781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40" y="659644"/>
            <a:ext cx="703562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8EC858-89C7-F843-BE4F-BDCDBBB972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6432" y="2644346"/>
            <a:ext cx="6854898" cy="4300150"/>
          </a:xfrm>
          <a:prstGeom prst="rect">
            <a:avLst/>
          </a:prstGeom>
          <a:solidFill>
            <a:srgbClr val="EBEBEB"/>
          </a:solidFill>
          <a:effectLst>
            <a:innerShdw blurRad="381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C905DE-938B-8E48-9A3B-550DD58EAC3D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C3DD3C-9228-AC49-B8E0-EAEFE53AD8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CF4559-83DB-734D-B443-E8BAB0E9A5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2BF937A-1B95-4F49-87D2-DDBBFBA8B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614857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FF574D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6"/>
              </a:buBlip>
              <a:tabLst/>
              <a:defRPr sz="26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574D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7E765-EFB6-E64E-A113-317CD802B4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41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NoProduc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7402781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40" y="659644"/>
            <a:ext cx="703562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C905DE-938B-8E48-9A3B-550DD58EAC3D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C3DD3C-9228-AC49-B8E0-EAEFE53AD8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CF4559-83DB-734D-B443-E8BAB0E9A5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7542100-8E0F-6342-8FFC-5BAE769380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FF574D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7525" indent="-50165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5"/>
              </a:buBlip>
              <a:tabLst/>
              <a:defRPr sz="26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574D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8D81-9E68-C548-91E1-D58C0DFDF4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19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Stats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A4C95D-1977-ED49-96C3-2AE16181A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70220" y="0"/>
            <a:ext cx="4087368" cy="9144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relevant</a:t>
            </a:r>
            <a:br>
              <a:rPr lang="en-US" dirty="0"/>
            </a:br>
            <a:r>
              <a:rPr lang="en-US" dirty="0"/>
              <a:t>image here 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0566259" cy="72390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6828" y="659644"/>
            <a:ext cx="10279109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E4FFEA-0C4A-1A47-BB1C-B8A9D733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67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7DFE8E9-20A1-DC42-B139-64EB7B4C57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67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42BFD19-9991-0949-81D6-B4EA751F6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FC93D8C-CE87-1840-9DE9-98929F451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700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8D35DFD-3C53-A447-912B-03B7BCEC3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700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09EAAA0-7939-5049-B500-03EDF48632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700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4B1FE03-7D8A-3947-B107-0DB7C0612B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433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52FC08B-F4BE-EA4D-ACD7-5AA1878A10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433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2C15B91-C0D7-4A4E-8E50-A1C6C4B6A9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433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91DBB67-0001-094D-918E-C89A302CD8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1669" y="2549514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76AD88C-1C67-B842-9048-0E95372CB3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1669" y="4637806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82CD825-64F8-3941-98A0-89E7580E0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91669" y="6726098"/>
            <a:ext cx="2414268" cy="1557349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kumimoji="0" lang="en-US" sz="3400" b="0" i="0" u="none" strike="noStrike" kern="1200" cap="none" spc="-8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&lt; Insert metric &gt;</a:t>
            </a:r>
          </a:p>
          <a:p>
            <a:pPr lvl="1"/>
            <a:r>
              <a:rPr lang="en-US" dirty="0"/>
              <a:t>&lt; TAB key to insert formatted content 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8CBD1A-C938-8F43-BEEB-1B4AC6DDEF8C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1EBF115-1A62-5D47-9F71-216AC38CA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A6333A-60D8-094B-9629-6BF09B15F2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4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CustomStatement2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E49737-8810-3843-B4F5-79CCC292AE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572" y="0"/>
            <a:ext cx="8129016" cy="9144000"/>
          </a:xfrm>
        </p:spPr>
        <p:txBody>
          <a:bodyPr tIns="27432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background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4547-1525-F045-9C9E-204925EC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133" y="2657475"/>
            <a:ext cx="5452997" cy="2714589"/>
          </a:xfrm>
        </p:spPr>
        <p:txBody>
          <a:bodyPr tIns="0" bIns="0">
            <a:spAutoFit/>
          </a:bodyPr>
          <a:lstStyle>
            <a:lvl1pPr marL="0" indent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  <a:defRPr lang="en-US" sz="7200" b="1" i="0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 lang="en-US" sz="2200" b="0" i="0" kern="1200" spc="30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1B10B-0F39-0E49-991D-B9AD1FB82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2047" y="1183314"/>
            <a:ext cx="6328441" cy="6777373"/>
          </a:xfrm>
        </p:spPr>
        <p:txBody>
          <a:bodyPr anchor="ctr">
            <a:normAutofit/>
          </a:bodyPr>
          <a:lstStyle>
            <a:lvl1pPr marL="365760" indent="-365760">
              <a:spcBef>
                <a:spcPts val="2800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lang="en-US" sz="3200" b="1" i="0" kern="1200" smtClean="0">
                <a:solidFill>
                  <a:schemeClr val="bg1"/>
                </a:solidFill>
                <a:effectLst>
                  <a:outerShdw blurRad="266700" algn="ctr" rotWithShape="0">
                    <a:prstClr val="black">
                      <a:alpha val="72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 Supporting bullet list item – top level only 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A758C-774F-1341-B7C5-5372330C66E7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A4E19A-1468-514E-A809-275DE1676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961">
          <p15:clr>
            <a:srgbClr val="FBAE40"/>
          </p15:clr>
        </p15:guide>
        <p15:guide id="2" pos="884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CustomStatement3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FF3F6-03A9-294E-AAF7-4D6825862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58200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B554F6-1563-6E4E-BD89-76424404BC6D}"/>
              </a:ext>
            </a:extLst>
          </p:cNvPr>
          <p:cNvSpPr/>
          <p:nvPr userDrawn="1"/>
        </p:nvSpPr>
        <p:spPr>
          <a:xfrm rot="2700000">
            <a:off x="7065634" y="762000"/>
            <a:ext cx="3017341" cy="3017341"/>
          </a:xfrm>
          <a:prstGeom prst="rect">
            <a:avLst/>
          </a:prstGeom>
          <a:noFill/>
          <a:ln w="38100">
            <a:solidFill>
              <a:srgbClr val="D5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0EC22-CDEF-3F4D-BA6E-8A2C7A805FF5}"/>
              </a:ext>
            </a:extLst>
          </p:cNvPr>
          <p:cNvSpPr/>
          <p:nvPr userDrawn="1"/>
        </p:nvSpPr>
        <p:spPr>
          <a:xfrm rot="2700000">
            <a:off x="9356825" y="3063329"/>
            <a:ext cx="3017341" cy="3017341"/>
          </a:xfrm>
          <a:prstGeom prst="rect">
            <a:avLst/>
          </a:prstGeom>
          <a:noFill/>
          <a:ln w="38100">
            <a:solidFill>
              <a:srgbClr val="D5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9786A-6FC6-B245-A72B-72324EAC631A}"/>
              </a:ext>
            </a:extLst>
          </p:cNvPr>
          <p:cNvSpPr/>
          <p:nvPr userDrawn="1"/>
        </p:nvSpPr>
        <p:spPr>
          <a:xfrm rot="2700000">
            <a:off x="7060565" y="5364659"/>
            <a:ext cx="3017341" cy="3017341"/>
          </a:xfrm>
          <a:prstGeom prst="rect">
            <a:avLst/>
          </a:prstGeom>
          <a:noFill/>
          <a:ln w="38100">
            <a:solidFill>
              <a:srgbClr val="D50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4547-1525-F045-9C9E-204925EC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704" y="2915889"/>
            <a:ext cx="5452997" cy="2714589"/>
          </a:xfrm>
        </p:spPr>
        <p:txBody>
          <a:bodyPr tIns="0" bIns="0">
            <a:spAutoFit/>
          </a:bodyPr>
          <a:lstStyle>
            <a:lvl1pPr marL="0" indent="0">
              <a:lnSpc>
                <a:spcPct val="82000"/>
              </a:lnSpc>
              <a:spcBef>
                <a:spcPts val="1200"/>
              </a:spcBef>
              <a:spcAft>
                <a:spcPts val="0"/>
              </a:spcAft>
              <a:buNone/>
              <a:defRPr lang="en-US" sz="7200" b="1" i="0" kern="1200" spc="-150" dirty="0" smtClean="0">
                <a:solidFill>
                  <a:srgbClr val="555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 lang="en-US" sz="2200" b="0" i="0" kern="1200" spc="300" baseline="0" dirty="0" smtClean="0">
                <a:solidFill>
                  <a:srgbClr val="555C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4330C-A962-C64D-A866-96B0517E05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7154" y="1925634"/>
            <a:ext cx="3291840" cy="1031054"/>
          </a:xfrm>
        </p:spPr>
        <p:txBody>
          <a:bodyPr tIns="0" bIns="0">
            <a:noAutofit/>
          </a:bodyPr>
          <a:lstStyle>
            <a:lvl1pPr marL="0" indent="0" algn="ctr">
              <a:buNone/>
              <a:defRPr lang="en-US" sz="2200" b="1" i="0" kern="1200" spc="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0" indent="0" algn="ctr">
              <a:buNone/>
              <a:defRPr lang="en-US" sz="18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2pPr>
          </a:lstStyle>
          <a:p>
            <a:pPr lvl="0"/>
            <a:r>
              <a:rPr lang="en-US" dirty="0"/>
              <a:t>&lt; INSERT HEADLINE&gt;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5FD2368-F467-6B4A-ADC9-276A61AE32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7154" y="6544645"/>
            <a:ext cx="3291840" cy="1031054"/>
          </a:xfrm>
        </p:spPr>
        <p:txBody>
          <a:bodyPr tIns="0" bIns="0">
            <a:noAutofit/>
          </a:bodyPr>
          <a:lstStyle>
            <a:lvl1pPr marL="0" indent="0" algn="ctr">
              <a:buNone/>
              <a:defRPr lang="en-US" sz="2200" b="1" i="0" kern="1200" spc="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0" indent="0" algn="ctr">
              <a:buNone/>
              <a:defRPr lang="en-US" sz="18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2pPr>
          </a:lstStyle>
          <a:p>
            <a:pPr lvl="0"/>
            <a:r>
              <a:rPr lang="en-US" dirty="0"/>
              <a:t>&lt; INSERT HEADLINE&gt;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5CE95E-030E-CB48-8238-BEE02F04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9574" y="4303012"/>
            <a:ext cx="3291840" cy="1031054"/>
          </a:xfrm>
        </p:spPr>
        <p:txBody>
          <a:bodyPr tIns="0" bIns="0">
            <a:noAutofit/>
          </a:bodyPr>
          <a:lstStyle>
            <a:lvl1pPr marL="0" indent="0" algn="ctr">
              <a:buNone/>
              <a:defRPr lang="en-US" sz="2200" b="1" i="0" kern="1200" spc="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0" indent="0" algn="ctr">
              <a:buNone/>
              <a:defRPr lang="en-US" sz="18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2pPr>
          </a:lstStyle>
          <a:p>
            <a:pPr lvl="0"/>
            <a:r>
              <a:rPr lang="en-US" dirty="0"/>
              <a:t>&lt; INSERT HEADLINE&gt;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94CCF4-5359-D444-9853-23381A9EC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346422" y="1127615"/>
            <a:ext cx="493305" cy="49330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icon &gt;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46A63E98-7C2E-D745-8082-28C19273C12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346422" y="5736191"/>
            <a:ext cx="493305" cy="49330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icon &gt;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A558A931-0EFF-5342-BC49-4F905865BA3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618842" y="3477623"/>
            <a:ext cx="493305" cy="493305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icon 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BCAFD-5AF6-E84A-9CC0-4282484F34C3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6BFA21-A451-B449-BBFE-82B46952C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8A0534-8923-A14B-B693-3C810E753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" y="8470054"/>
            <a:ext cx="2492667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961">
          <p15:clr>
            <a:srgbClr val="FBAE40"/>
          </p15:clr>
        </p15:guide>
        <p15:guide id="2" pos="76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2488" y="2295150"/>
            <a:ext cx="14478000" cy="5768020"/>
          </a:xfrm>
        </p:spPr>
        <p:txBody>
          <a:bodyPr>
            <a:normAutofit/>
          </a:bodyPr>
          <a:lstStyle>
            <a:lvl1pPr marL="287338" indent="-287338">
              <a:lnSpc>
                <a:spcPct val="100000"/>
              </a:lnSpc>
              <a:spcBef>
                <a:spcPts val="600"/>
              </a:spcBef>
              <a:buClr>
                <a:srgbClr val="D2091C"/>
              </a:buClr>
              <a:buFont typeface="Wingdings" pitchFamily="2" charset="2"/>
              <a:buChar char="§"/>
              <a:defRPr sz="3000" b="0" i="0" spc="-60" baseline="0">
                <a:solidFill>
                  <a:srgbClr val="555C5F"/>
                </a:solidFill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2600" b="0" i="0" spc="-60" baseline="0">
                <a:solidFill>
                  <a:srgbClr val="555C5F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sz="2200" b="0" i="0" spc="-60" baseline="0">
                <a:solidFill>
                  <a:srgbClr val="555C5F"/>
                </a:solidFill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 spc="-60" baseline="0">
                <a:solidFill>
                  <a:srgbClr val="555C5F"/>
                </a:solidFill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sz="1600" b="0" i="0" spc="-60" baseline="0">
                <a:solidFill>
                  <a:srgbClr val="555C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Divider_Bkg image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705A2-3A05-E045-BED9-811FED9601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" y="0"/>
            <a:ext cx="16166148" cy="91440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RELEVANT BACKGROUND IMAGE 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17999-7056-6C46-835F-BB239B5A98CD}"/>
              </a:ext>
            </a:extLst>
          </p:cNvPr>
          <p:cNvSpPr/>
          <p:nvPr userDrawn="1"/>
        </p:nvSpPr>
        <p:spPr>
          <a:xfrm>
            <a:off x="0" y="0"/>
            <a:ext cx="91440" cy="9144000"/>
          </a:xfrm>
          <a:prstGeom prst="rect">
            <a:avLst/>
          </a:prstGeom>
          <a:solidFill>
            <a:srgbClr val="D5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E19E45-A296-DB40-94AC-99CF9B820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8879" y="1807699"/>
            <a:ext cx="12448161" cy="733044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101600" algn="ctr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dirty="0"/>
              <a:t>&lt; Insert section title &gt;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0185A29-C95E-FD4F-82A9-318005BF2B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8879" y="1368469"/>
            <a:ext cx="12448161" cy="326136"/>
          </a:xfrm>
        </p:spPr>
        <p:txBody>
          <a:bodyPr tIns="0" bIns="0" anchor="b"/>
          <a:lstStyle>
            <a:lvl1pPr marL="0" indent="0" algn="l">
              <a:buNone/>
              <a:defRPr sz="2500" b="0" i="0" spc="300" baseline="0"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INSERT SECTION NUMBER OR EYEBROW 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9DF38-D716-CC46-8C8D-2E5FD4FBBFFE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39C577-0FCA-9448-B46C-2A69A098A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A2906D-3CF4-EB41-AECA-67109BE99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F8EFB3-C236-5A43-956D-5D4B716083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19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yebrow-Divider_Bkg Arrow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3BE8805-D74D-5644-B02D-EE3CFB184E7F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08880" y="3775959"/>
            <a:ext cx="7765964" cy="1592081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433773-2FB6-A447-BB71-4A60B824E886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08879" y="3294392"/>
            <a:ext cx="7765965" cy="481567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0" i="0" spc="30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NUMBER OR EYEBROW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BB2479-673A-B044-828E-F7B21EAB8AA8}"/>
              </a:ext>
            </a:extLst>
          </p:cNvPr>
          <p:cNvSpPr/>
          <p:nvPr userDrawn="1"/>
        </p:nvSpPr>
        <p:spPr>
          <a:xfrm>
            <a:off x="0" y="0"/>
            <a:ext cx="91440" cy="9144000"/>
          </a:xfrm>
          <a:prstGeom prst="rect">
            <a:avLst/>
          </a:prstGeom>
          <a:solidFill>
            <a:srgbClr val="D5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B848016-FE72-8240-9884-D5FDA244F6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11882" y="-45718"/>
            <a:ext cx="6858000" cy="9235436"/>
          </a:xfrm>
          <a:custGeom>
            <a:avLst/>
            <a:gdLst>
              <a:gd name="connsiteX0" fmla="*/ 0 w 6858000"/>
              <a:gd name="connsiteY0" fmla="*/ 4617720 h 9235440"/>
              <a:gd name="connsiteX1" fmla="*/ 1714500 w 6858000"/>
              <a:gd name="connsiteY1" fmla="*/ 2 h 9235440"/>
              <a:gd name="connsiteX2" fmla="*/ 5143500 w 6858000"/>
              <a:gd name="connsiteY2" fmla="*/ 2 h 9235440"/>
              <a:gd name="connsiteX3" fmla="*/ 6858000 w 6858000"/>
              <a:gd name="connsiteY3" fmla="*/ 4617720 h 9235440"/>
              <a:gd name="connsiteX4" fmla="*/ 5143500 w 6858000"/>
              <a:gd name="connsiteY4" fmla="*/ 9235438 h 9235440"/>
              <a:gd name="connsiteX5" fmla="*/ 1714500 w 6858000"/>
              <a:gd name="connsiteY5" fmla="*/ 9235438 h 9235440"/>
              <a:gd name="connsiteX6" fmla="*/ 0 w 6858000"/>
              <a:gd name="connsiteY6" fmla="*/ 4617720 h 9235440"/>
              <a:gd name="connsiteX0" fmla="*/ 0 w 5143500"/>
              <a:gd name="connsiteY0" fmla="*/ 4617718 h 9235436"/>
              <a:gd name="connsiteX1" fmla="*/ 1714500 w 5143500"/>
              <a:gd name="connsiteY1" fmla="*/ 0 h 9235436"/>
              <a:gd name="connsiteX2" fmla="*/ 5143500 w 5143500"/>
              <a:gd name="connsiteY2" fmla="*/ 0 h 9235436"/>
              <a:gd name="connsiteX3" fmla="*/ 5143500 w 5143500"/>
              <a:gd name="connsiteY3" fmla="*/ 9235436 h 9235436"/>
              <a:gd name="connsiteX4" fmla="*/ 1714500 w 5143500"/>
              <a:gd name="connsiteY4" fmla="*/ 9235436 h 9235436"/>
              <a:gd name="connsiteX5" fmla="*/ 0 w 5143500"/>
              <a:gd name="connsiteY5" fmla="*/ 4617718 h 9235436"/>
              <a:gd name="connsiteX0" fmla="*/ 0 w 5143500"/>
              <a:gd name="connsiteY0" fmla="*/ 4617718 h 9235436"/>
              <a:gd name="connsiteX1" fmla="*/ 3400425 w 5143500"/>
              <a:gd name="connsiteY1" fmla="*/ 0 h 9235436"/>
              <a:gd name="connsiteX2" fmla="*/ 5143500 w 5143500"/>
              <a:gd name="connsiteY2" fmla="*/ 0 h 9235436"/>
              <a:gd name="connsiteX3" fmla="*/ 5143500 w 5143500"/>
              <a:gd name="connsiteY3" fmla="*/ 9235436 h 9235436"/>
              <a:gd name="connsiteX4" fmla="*/ 1714500 w 5143500"/>
              <a:gd name="connsiteY4" fmla="*/ 9235436 h 9235436"/>
              <a:gd name="connsiteX5" fmla="*/ 0 w 5143500"/>
              <a:gd name="connsiteY5" fmla="*/ 4617718 h 9235436"/>
              <a:gd name="connsiteX0" fmla="*/ 0 w 5143500"/>
              <a:gd name="connsiteY0" fmla="*/ 4617718 h 9248136"/>
              <a:gd name="connsiteX1" fmla="*/ 3400425 w 5143500"/>
              <a:gd name="connsiteY1" fmla="*/ 0 h 9248136"/>
              <a:gd name="connsiteX2" fmla="*/ 5143500 w 5143500"/>
              <a:gd name="connsiteY2" fmla="*/ 0 h 9248136"/>
              <a:gd name="connsiteX3" fmla="*/ 5143500 w 5143500"/>
              <a:gd name="connsiteY3" fmla="*/ 9235436 h 9248136"/>
              <a:gd name="connsiteX4" fmla="*/ 3409950 w 5143500"/>
              <a:gd name="connsiteY4" fmla="*/ 9248136 h 9248136"/>
              <a:gd name="connsiteX5" fmla="*/ 0 w 5143500"/>
              <a:gd name="connsiteY5" fmla="*/ 4617718 h 9248136"/>
              <a:gd name="connsiteX0" fmla="*/ 0 w 5143500"/>
              <a:gd name="connsiteY0" fmla="*/ 4617718 h 9248136"/>
              <a:gd name="connsiteX1" fmla="*/ 3400425 w 5143500"/>
              <a:gd name="connsiteY1" fmla="*/ 0 h 9248136"/>
              <a:gd name="connsiteX2" fmla="*/ 5143500 w 5143500"/>
              <a:gd name="connsiteY2" fmla="*/ 0 h 9248136"/>
              <a:gd name="connsiteX3" fmla="*/ 5143500 w 5143500"/>
              <a:gd name="connsiteY3" fmla="*/ 9235436 h 9248136"/>
              <a:gd name="connsiteX4" fmla="*/ 3409950 w 5143500"/>
              <a:gd name="connsiteY4" fmla="*/ 9248136 h 9248136"/>
              <a:gd name="connsiteX5" fmla="*/ 0 w 5143500"/>
              <a:gd name="connsiteY5" fmla="*/ 4617718 h 9248136"/>
              <a:gd name="connsiteX0" fmla="*/ 0 w 5143500"/>
              <a:gd name="connsiteY0" fmla="*/ 4617718 h 9260836"/>
              <a:gd name="connsiteX1" fmla="*/ 3400425 w 5143500"/>
              <a:gd name="connsiteY1" fmla="*/ 0 h 9260836"/>
              <a:gd name="connsiteX2" fmla="*/ 5143500 w 5143500"/>
              <a:gd name="connsiteY2" fmla="*/ 0 h 9260836"/>
              <a:gd name="connsiteX3" fmla="*/ 5143500 w 5143500"/>
              <a:gd name="connsiteY3" fmla="*/ 9235436 h 9260836"/>
              <a:gd name="connsiteX4" fmla="*/ 3400425 w 5143500"/>
              <a:gd name="connsiteY4" fmla="*/ 9260836 h 9260836"/>
              <a:gd name="connsiteX5" fmla="*/ 0 w 5143500"/>
              <a:gd name="connsiteY5" fmla="*/ 4617718 h 9260836"/>
              <a:gd name="connsiteX0" fmla="*/ 0 w 5143500"/>
              <a:gd name="connsiteY0" fmla="*/ 4617718 h 9235436"/>
              <a:gd name="connsiteX1" fmla="*/ 3400425 w 5143500"/>
              <a:gd name="connsiteY1" fmla="*/ 0 h 9235436"/>
              <a:gd name="connsiteX2" fmla="*/ 5143500 w 5143500"/>
              <a:gd name="connsiteY2" fmla="*/ 0 h 9235436"/>
              <a:gd name="connsiteX3" fmla="*/ 5143500 w 5143500"/>
              <a:gd name="connsiteY3" fmla="*/ 9235436 h 9235436"/>
              <a:gd name="connsiteX4" fmla="*/ 3371850 w 5143500"/>
              <a:gd name="connsiteY4" fmla="*/ 9235436 h 9235436"/>
              <a:gd name="connsiteX5" fmla="*/ 0 w 5143500"/>
              <a:gd name="connsiteY5" fmla="*/ 4617718 h 92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9235436">
                <a:moveTo>
                  <a:pt x="0" y="4617718"/>
                </a:moveTo>
                <a:lnTo>
                  <a:pt x="3400425" y="0"/>
                </a:lnTo>
                <a:lnTo>
                  <a:pt x="5143500" y="0"/>
                </a:lnTo>
                <a:lnTo>
                  <a:pt x="5143500" y="9235436"/>
                </a:lnTo>
                <a:lnTo>
                  <a:pt x="3371850" y="9235436"/>
                </a:lnTo>
                <a:lnTo>
                  <a:pt x="0" y="4617718"/>
                </a:lnTo>
                <a:close/>
              </a:path>
            </a:pathLst>
          </a:custGeom>
          <a:noFill/>
        </p:spPr>
        <p:txBody>
          <a:bodyPr anchor="ctr"/>
          <a:lstStyle>
            <a:lvl1pPr marL="15875" indent="0" algn="ctr">
              <a:buNone/>
              <a:tabLst/>
              <a:defRPr sz="2000" spc="300"/>
            </a:lvl1pPr>
          </a:lstStyle>
          <a:p>
            <a:r>
              <a:rPr lang="en-US" dirty="0"/>
              <a:t>&lt; INSERT IMAGE&gt;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17022-5819-F749-8BC7-F2F00D724D6E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6EC34D-BC95-2840-9681-E42E0678E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06C744-ECDA-9F46-9BB5-3F1E687079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961">
          <p15:clr>
            <a:srgbClr val="FBAE40"/>
          </p15:clr>
        </p15:guide>
        <p15:guide id="2" pos="884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nd1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2EA48-37DF-B940-B5B0-A8E41E4FC0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22" y="0"/>
            <a:ext cx="16258032" cy="9144000"/>
          </a:xfrm>
        </p:spPr>
        <p:txBody>
          <a:bodyPr tIns="6400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 Insert closing image here &gt;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811818-9631-A442-9F71-B24B3F48AB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73146" y="2971800"/>
            <a:ext cx="3511296" cy="3200400"/>
          </a:xfrm>
        </p:spPr>
        <p:txBody>
          <a:bodyPr tIns="6400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&lt;Infor Logo here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6FFF7-A2F1-154B-B7AE-48C2AD523CA4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E95B3-2EB6-4343-8232-070452802E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6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EndStatement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3D1F2C-B218-F045-9195-4C268AD538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58032" cy="9144000"/>
          </a:xfrm>
        </p:spPr>
        <p:txBody>
          <a:bodyPr tIns="19202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 insert background image 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79551A-46CC-8D4E-9150-B82AE7F1F1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488" y="5610981"/>
            <a:ext cx="8366073" cy="923330"/>
          </a:xfrm>
        </p:spPr>
        <p:txBody>
          <a:bodyPr wrap="none" tIns="0" bIns="0">
            <a:spAutoFit/>
          </a:bodyPr>
          <a:lstStyle>
            <a:lvl1pPr marL="0" indent="0">
              <a:buNone/>
              <a:defRPr lang="en-US" sz="6000" b="1" i="0" kern="12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&lt; Insert end message &gt;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6830E85-A567-B143-828E-7E23D0078C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488" y="7160166"/>
            <a:ext cx="3081528" cy="969264"/>
          </a:xfrm>
        </p:spPr>
        <p:txBody>
          <a:bodyPr tIns="0" bIns="0"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&lt; insert logo 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83796-6A64-4D43-837F-B58FDB891119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F2B00-E879-D744-9784-E90E1F9FD5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86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Schema_BlankBkg">
    <p:bg>
      <p:bgPr>
        <a:solidFill>
          <a:srgbClr val="3E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ED50A-391D-5443-904D-472479AA7864}"/>
              </a:ext>
            </a:extLst>
          </p:cNvPr>
          <p:cNvSpPr txBox="1"/>
          <p:nvPr userDrawn="1"/>
        </p:nvSpPr>
        <p:spPr>
          <a:xfrm>
            <a:off x="7420267" y="9394581"/>
            <a:ext cx="1417055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F77F8-B5E7-D949-9AC3-DDA95B363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159E69-943C-2A4C-9345-6BDEC33D6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A7984-FE26-DE48-BF08-07B43757AB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2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Lt_Eyebrow-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L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14444286" cy="1382580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0392" y="2295150"/>
            <a:ext cx="14418668" cy="57680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3000" b="0" i="0">
                <a:solidFill>
                  <a:srgbClr val="555C5F"/>
                </a:solidFill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2600" b="0" i="0">
                <a:solidFill>
                  <a:srgbClr val="555C5F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sz="2200" b="0" i="0">
                <a:solidFill>
                  <a:srgbClr val="555C5F"/>
                </a:solidFill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>
                <a:solidFill>
                  <a:srgbClr val="555C5F"/>
                </a:solidFill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sz="1600" b="0" i="0">
                <a:solidFill>
                  <a:srgbClr val="555C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0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Lt-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14444286" cy="1382580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</p:spTree>
    <p:extLst>
      <p:ext uri="{BB962C8B-B14F-4D97-AF65-F5344CB8AC3E}">
        <p14:creationId xmlns:p14="http://schemas.microsoft.com/office/powerpoint/2010/main" val="28484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Featur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8" y="1115878"/>
            <a:ext cx="14503723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14123650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F48EDD-5939-EC42-9DC0-D0E9D128D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78" y="2596591"/>
            <a:ext cx="4208463" cy="4827587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2400" b="1" i="0" kern="1200" spc="300" smtClean="0">
                <a:solidFill>
                  <a:srgbClr val="D5000E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350838" indent="-341313">
              <a:spcBef>
                <a:spcPts val="18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tabLst/>
              <a:defRPr lang="en-US" sz="2000" b="0" i="0" kern="1200" spc="-50" dirty="0" smtClean="0">
                <a:solidFill>
                  <a:srgbClr val="3A3A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 marL="554038" indent="-211138">
              <a:spcBef>
                <a:spcPts val="600"/>
              </a:spcBef>
              <a:spcAft>
                <a:spcPts val="0"/>
              </a:spcAft>
              <a:tabLst/>
              <a:defRPr sz="1600" baseline="0">
                <a:solidFill>
                  <a:srgbClr val="3A3A38"/>
                </a:solidFill>
              </a:defRPr>
            </a:lvl3pPr>
            <a:lvl4pPr>
              <a:defRPr>
                <a:solidFill>
                  <a:srgbClr val="3A3A38"/>
                </a:solidFill>
              </a:defRPr>
            </a:lvl4pPr>
            <a:lvl5pPr>
              <a:defRPr>
                <a:solidFill>
                  <a:srgbClr val="3A3A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F41A5D2-CFDC-CE4E-BD39-C9F592B19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0851" y="2596591"/>
            <a:ext cx="4208463" cy="4827587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2400" b="1" i="0" kern="1200" spc="300" smtClean="0">
                <a:solidFill>
                  <a:srgbClr val="D5000E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350838" indent="-341313">
              <a:spcBef>
                <a:spcPts val="18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tabLst/>
              <a:defRPr lang="en-US" sz="2000" b="0" i="0" kern="1200" spc="-50" dirty="0" smtClean="0">
                <a:solidFill>
                  <a:srgbClr val="3A3A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 marL="554038" indent="-211138">
              <a:spcBef>
                <a:spcPts val="600"/>
              </a:spcBef>
              <a:spcAft>
                <a:spcPts val="0"/>
              </a:spcAft>
              <a:tabLst/>
              <a:defRPr sz="1600" baseline="0">
                <a:solidFill>
                  <a:srgbClr val="3A3A38"/>
                </a:solidFill>
              </a:defRPr>
            </a:lvl3pPr>
            <a:lvl4pPr>
              <a:defRPr>
                <a:solidFill>
                  <a:srgbClr val="3A3A38"/>
                </a:solidFill>
              </a:defRPr>
            </a:lvl4pPr>
            <a:lvl5pPr>
              <a:defRPr>
                <a:solidFill>
                  <a:srgbClr val="3A3A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A939746-9A9F-8845-BDD3-A586D76D2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22025" y="2596591"/>
            <a:ext cx="4208463" cy="4827587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2400" b="1" i="0" kern="1200" spc="300" smtClean="0">
                <a:solidFill>
                  <a:srgbClr val="D5000E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  <a:lvl2pPr marL="350838" indent="-341313">
              <a:spcBef>
                <a:spcPts val="18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tabLst/>
              <a:defRPr lang="en-US" sz="2000" b="0" i="0" kern="1200" spc="-50" dirty="0" smtClean="0">
                <a:solidFill>
                  <a:srgbClr val="3A3A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 marL="554038" indent="-211138">
              <a:spcBef>
                <a:spcPts val="600"/>
              </a:spcBef>
              <a:spcAft>
                <a:spcPts val="0"/>
              </a:spcAft>
              <a:tabLst/>
              <a:defRPr sz="1600" baseline="0">
                <a:solidFill>
                  <a:srgbClr val="3A3A38"/>
                </a:solidFill>
              </a:defRPr>
            </a:lvl3pPr>
            <a:lvl4pPr>
              <a:defRPr>
                <a:solidFill>
                  <a:srgbClr val="3A3A38"/>
                </a:solidFill>
              </a:defRPr>
            </a:lvl4pPr>
            <a:lvl5pPr>
              <a:defRPr>
                <a:solidFill>
                  <a:srgbClr val="3A3A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Schema_Eyebrow-iPhone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679" y="1115878"/>
            <a:ext cx="8270032" cy="723902"/>
          </a:xfrm>
        </p:spPr>
        <p:txBody>
          <a:bodyPr/>
          <a:lstStyle>
            <a:lvl1pPr>
              <a:defRPr sz="50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&lt; Insert slide title &gt;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95D4EEBE-CEBD-3F47-AC54-19D5788853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839" y="659644"/>
            <a:ext cx="7902871" cy="424150"/>
          </a:xfrm>
        </p:spPr>
        <p:txBody>
          <a:bodyPr tIns="73152" bIns="73152" anchor="ctr" anchorCtr="0">
            <a:noAutofit/>
          </a:bodyPr>
          <a:lstStyle>
            <a:lvl1pPr marL="0" indent="0">
              <a:buNone/>
              <a:defRPr sz="1800" b="0" spc="300" baseline="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sz="1800" dirty="0"/>
              <a:t>&lt; INSERT EYEBROW SUBTITLE 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5F191-3C18-C748-93E2-A55F6239B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8" y="762000"/>
            <a:ext cx="168740" cy="20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6D32C-6629-2A4C-8636-8D16D0DE2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623" y="489679"/>
            <a:ext cx="3896287" cy="805274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5048875-E124-894B-81DE-17287BB65B7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3496" y="1394216"/>
            <a:ext cx="3407099" cy="6042777"/>
          </a:xfrm>
          <a:prstGeom prst="roundRect">
            <a:avLst>
              <a:gd name="adj" fmla="val 1008"/>
            </a:avLst>
          </a:prstGeom>
          <a:solidFill>
            <a:srgbClr val="EBEBEB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&lt; insert product screen &gt;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AF9745-3777-B749-81D5-F8A2230C4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9" y="2789238"/>
            <a:ext cx="7767638" cy="5238750"/>
          </a:xfrm>
        </p:spPr>
        <p:txBody>
          <a:bodyPr tIns="0" bIns="0">
            <a:normAutofit/>
          </a:bodyPr>
          <a:lstStyle>
            <a:lvl1pPr marL="0" marR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 sz="2600" b="1" spc="300">
                <a:solidFill>
                  <a:srgbClr val="D5000E"/>
                </a:solidFill>
              </a:defRPr>
            </a:lvl1pPr>
            <a:lvl2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457200" indent="-45720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Blip>
                <a:blip r:embed="rId4"/>
              </a:buBlip>
              <a:tabLst/>
              <a:defRPr sz="2600">
                <a:solidFill>
                  <a:schemeClr val="tx1"/>
                </a:solidFill>
              </a:defRPr>
            </a:lvl3pPr>
            <a:lvl4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D5000E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1450975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&lt; INSERT HEADLINE OR PRODUCT STATEMENT 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5813" y="473075"/>
            <a:ext cx="12472987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3" y="2446338"/>
            <a:ext cx="12460287" cy="5845175"/>
          </a:xfrm>
          <a:prstGeom prst="rect">
            <a:avLst/>
          </a:prstGeom>
        </p:spPr>
        <p:txBody>
          <a:bodyPr vert="horz" lIns="0" tIns="72576" rIns="0" bIns="72576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69517-6919-D44C-9CEE-BE8473071CA8}"/>
              </a:ext>
            </a:extLst>
          </p:cNvPr>
          <p:cNvSpPr txBox="1"/>
          <p:nvPr userDrawn="1"/>
        </p:nvSpPr>
        <p:spPr>
          <a:xfrm>
            <a:off x="7455536" y="9394581"/>
            <a:ext cx="1346522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spc="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FEBRUARY2019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A23AA-F280-FC46-B94A-B49C04CE8D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2614" y="8621715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‹#›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CB4758-BF2C-664F-A4DD-9E9E50406D2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55D6D3-63F1-0545-8116-9EB9AA697CA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" y="8470054"/>
            <a:ext cx="2492667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2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29" r:id="rId2"/>
    <p:sldLayoutId id="2147484057" r:id="rId3"/>
    <p:sldLayoutId id="2147484028" r:id="rId4"/>
    <p:sldLayoutId id="2147484093" r:id="rId5"/>
    <p:sldLayoutId id="2147484080" r:id="rId6"/>
    <p:sldLayoutId id="2147484092" r:id="rId7"/>
    <p:sldLayoutId id="2147484090" r:id="rId8"/>
    <p:sldLayoutId id="2147484086" r:id="rId9"/>
    <p:sldLayoutId id="2147484087" r:id="rId10"/>
    <p:sldLayoutId id="2147484088" r:id="rId11"/>
    <p:sldLayoutId id="2147484168" r:id="rId12"/>
    <p:sldLayoutId id="2147484083" r:id="rId13"/>
    <p:sldLayoutId id="2147484089" r:id="rId14"/>
    <p:sldLayoutId id="2147484091" r:id="rId15"/>
    <p:sldLayoutId id="2147484063" r:id="rId16"/>
    <p:sldLayoutId id="2147484062" r:id="rId17"/>
    <p:sldLayoutId id="2147484085" r:id="rId18"/>
    <p:sldLayoutId id="2147484058" r:id="rId19"/>
    <p:sldLayoutId id="2147484059" r:id="rId20"/>
    <p:sldLayoutId id="2147484124" r:id="rId21"/>
    <p:sldLayoutId id="2147484095" r:id="rId22"/>
    <p:sldLayoutId id="2147484094" r:id="rId23"/>
    <p:sldLayoutId id="2147484126" r:id="rId24"/>
    <p:sldLayoutId id="2147484096" r:id="rId25"/>
    <p:sldLayoutId id="2147484097" r:id="rId26"/>
    <p:sldLayoutId id="2147484098" r:id="rId27"/>
    <p:sldLayoutId id="2147484099" r:id="rId28"/>
    <p:sldLayoutId id="2147484100" r:id="rId29"/>
    <p:sldLayoutId id="2147484101" r:id="rId30"/>
    <p:sldLayoutId id="2147484102" r:id="rId31"/>
    <p:sldLayoutId id="2147484103" r:id="rId32"/>
    <p:sldLayoutId id="2147484125" r:id="rId33"/>
    <p:sldLayoutId id="2147484104" r:id="rId34"/>
    <p:sldLayoutId id="2147484105" r:id="rId35"/>
    <p:sldLayoutId id="2147484167" r:id="rId36"/>
    <p:sldLayoutId id="2147484106" r:id="rId37"/>
    <p:sldLayoutId id="2147484108" r:id="rId38"/>
    <p:sldLayoutId id="2147484109" r:id="rId39"/>
    <p:sldLayoutId id="2147484110" r:id="rId40"/>
    <p:sldLayoutId id="2147484111" r:id="rId41"/>
    <p:sldLayoutId id="2147484113" r:id="rId42"/>
    <p:sldLayoutId id="2147484114" r:id="rId43"/>
    <p:sldLayoutId id="2147484117" r:id="rId44"/>
  </p:sldLayoutIdLst>
  <p:hf hdr="0" ftr="0"/>
  <p:txStyles>
    <p:titleStyle>
      <a:lvl1pPr algn="l" defTabSz="14509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 b="1" i="0" kern="1200" spc="-150">
          <a:solidFill>
            <a:srgbClr val="555C5F"/>
          </a:solidFill>
          <a:latin typeface="Arial" panose="020B0604020202020204" pitchFamily="34" charset="0"/>
          <a:ea typeface="Arial" panose="020B0604020202020204" pitchFamily="34" charset="0"/>
          <a:cs typeface="Arial" charset="0"/>
        </a:defRPr>
      </a:lvl1pPr>
      <a:lvl2pPr algn="l" defTabSz="14509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2pPr>
      <a:lvl3pPr algn="l" defTabSz="14509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3pPr>
      <a:lvl4pPr algn="l" defTabSz="14509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4pPr>
      <a:lvl5pPr algn="l" defTabSz="14509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5pPr>
      <a:lvl6pPr marL="4572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6pPr>
      <a:lvl7pPr marL="9144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7pPr>
      <a:lvl8pPr marL="13716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8pPr>
      <a:lvl9pPr marL="18288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9pPr>
    </p:titleStyle>
    <p:bodyStyle>
      <a:lvl1pPr marL="287338" indent="-287338" algn="l" defTabSz="1450975" rtl="0" eaLnBrk="1" fontAlgn="base" hangingPunct="1">
        <a:spcBef>
          <a:spcPts val="600"/>
        </a:spcBef>
        <a:spcAft>
          <a:spcPts val="900"/>
        </a:spcAft>
        <a:buFont typeface="Arial" charset="0"/>
        <a:buChar char="•"/>
        <a:defRPr sz="3000" b="0" i="0" kern="1200" spc="-50">
          <a:solidFill>
            <a:srgbClr val="737373"/>
          </a:solidFill>
          <a:latin typeface="Arial" panose="020B0604020202020204" pitchFamily="34" charset="0"/>
          <a:ea typeface="Arial" panose="020B0604020202020204" pitchFamily="34" charset="0"/>
          <a:cs typeface="Arial" charset="0"/>
        </a:defRPr>
      </a:lvl1pPr>
      <a:lvl2pPr marL="647700" indent="-280988" algn="l" defTabSz="1450975" rtl="0" eaLnBrk="1" fontAlgn="base" hangingPunct="1">
        <a:spcBef>
          <a:spcPct val="0"/>
        </a:spcBef>
        <a:spcAft>
          <a:spcPts val="900"/>
        </a:spcAft>
        <a:buFont typeface="Lucida Grande" charset="0"/>
        <a:buChar char="–"/>
        <a:defRPr sz="2600" b="0" i="0" kern="1200" spc="-50">
          <a:solidFill>
            <a:srgbClr val="737373"/>
          </a:solidFill>
          <a:latin typeface="Arial" panose="020B0604020202020204" pitchFamily="34" charset="0"/>
          <a:ea typeface="Arial" panose="020B0604020202020204" pitchFamily="34" charset="0"/>
          <a:cs typeface="Arial" charset="0"/>
        </a:defRPr>
      </a:lvl2pPr>
      <a:lvl3pPr marL="895350" indent="-239713" algn="l" defTabSz="1450975" rtl="0" eaLnBrk="1" fontAlgn="base" hangingPunct="1">
        <a:spcBef>
          <a:spcPct val="0"/>
        </a:spcBef>
        <a:spcAft>
          <a:spcPts val="900"/>
        </a:spcAft>
        <a:buFont typeface="Arial" charset="0"/>
        <a:buChar char="•"/>
        <a:defRPr sz="2200" b="0" i="0" kern="1200" spc="-50">
          <a:solidFill>
            <a:srgbClr val="737373"/>
          </a:solidFill>
          <a:latin typeface="Arial" panose="020B0604020202020204" pitchFamily="34" charset="0"/>
          <a:ea typeface="Arial" panose="020B0604020202020204" pitchFamily="34" charset="0"/>
          <a:cs typeface="Arial" charset="0"/>
        </a:defRPr>
      </a:lvl3pPr>
      <a:lvl4pPr marL="1077913" indent="-177800" algn="l" defTabSz="1450975" rtl="0" eaLnBrk="1" fontAlgn="base" hangingPunct="1">
        <a:spcBef>
          <a:spcPct val="0"/>
        </a:spcBef>
        <a:spcAft>
          <a:spcPts val="900"/>
        </a:spcAft>
        <a:buFont typeface="Lucida Grande" charset="0"/>
        <a:buChar char="–"/>
        <a:defRPr b="0" i="0" kern="1200" spc="-50">
          <a:solidFill>
            <a:srgbClr val="737373"/>
          </a:solidFill>
          <a:latin typeface="Arial" panose="020B0604020202020204" pitchFamily="34" charset="0"/>
          <a:ea typeface="Arial" panose="020B0604020202020204" pitchFamily="34" charset="0"/>
          <a:cs typeface="Arial" charset="0"/>
        </a:defRPr>
      </a:lvl4pPr>
      <a:lvl5pPr marL="1233488" indent="-171450" algn="l" defTabSz="1450975" rtl="0" eaLnBrk="1" fontAlgn="base" hangingPunct="1">
        <a:spcBef>
          <a:spcPct val="0"/>
        </a:spcBef>
        <a:spcAft>
          <a:spcPts val="900"/>
        </a:spcAft>
        <a:buFont typeface="Arial" charset="0"/>
        <a:buChar char="•"/>
        <a:defRPr sz="1600" b="0" i="0" kern="1200" spc="-50">
          <a:solidFill>
            <a:srgbClr val="737373"/>
          </a:solidFill>
          <a:latin typeface="Arial" panose="020B0604020202020204" pitchFamily="34" charset="0"/>
          <a:ea typeface="Arial" panose="020B0604020202020204" pitchFamily="34" charset="0"/>
          <a:cs typeface="Arial" charset="0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537" userDrawn="1">
          <p15:clr>
            <a:srgbClr val="F26B43"/>
          </p15:clr>
        </p15:guide>
        <p15:guide id="4" pos="9657" userDrawn="1">
          <p15:clr>
            <a:srgbClr val="F26B43"/>
          </p15:clr>
        </p15:guide>
        <p15:guide id="5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1.wmf"/><Relationship Id="rId4" Type="http://schemas.openxmlformats.org/officeDocument/2006/relationships/hyperlink" Target="http://www.inforxtreme.com/" TargetMode="External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rje.fageras@infor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D79A2D8-47E5-0243-9C22-E35A33EC7B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" y="0"/>
            <a:ext cx="16258032" cy="91440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049FDC4-83FA-B14E-B376-D2576D0B4A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319E01-EF8D-074D-92D7-33AFCF681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17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Konfigurasjon</a:t>
            </a:r>
            <a:r>
              <a:rPr lang="en-US" dirty="0"/>
              <a:t> i M3 (</a:t>
            </a:r>
            <a:r>
              <a:rPr lang="en-US" dirty="0" err="1"/>
              <a:t>versjon</a:t>
            </a:r>
            <a:r>
              <a:rPr lang="en-US" dirty="0"/>
              <a:t> 13.x)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Krav til rapportering på Skatteetatens standard MVA-koder</a:t>
            </a:r>
          </a:p>
          <a:p>
            <a:pPr lvl="2"/>
            <a:r>
              <a:rPr lang="nb-NO" sz="2800" dirty="0"/>
              <a:t>Oversettelsestabell opprettes i CRS881 (MsgStd=M3BE) første gang SAF-T filen kjøres fra AAS300</a:t>
            </a:r>
          </a:p>
          <a:p>
            <a:pPr lvl="2"/>
            <a:r>
              <a:rPr lang="nb-NO" sz="2800" dirty="0"/>
              <a:t>Opprett oversettinger pr mva kode i CRS882</a:t>
            </a:r>
          </a:p>
          <a:p>
            <a:pPr lvl="3"/>
            <a:r>
              <a:rPr lang="nb-NO" sz="2400" dirty="0"/>
              <a:t>Skatteetatens standardkode angis </a:t>
            </a:r>
            <a:r>
              <a:rPr lang="nb-NO" sz="2400" u="sng" dirty="0"/>
              <a:t>ikke </a:t>
            </a:r>
            <a:r>
              <a:rPr lang="nb-NO" sz="2400" dirty="0"/>
              <a:t>med innledende null</a:t>
            </a:r>
          </a:p>
          <a:p>
            <a:pPr lvl="2"/>
            <a:r>
              <a:rPr lang="nb-NO" sz="2800" dirty="0"/>
              <a:t>Alle MVA-koder i CRS030 og CRS031 må ligge på divisjonsnivå for å komme med i &lt;TaxTable&gt; i XML-filen.</a:t>
            </a:r>
          </a:p>
          <a:p>
            <a:pPr lvl="2"/>
            <a:r>
              <a:rPr lang="nb-NO" sz="2800" dirty="0"/>
              <a:t>ISO kode må være definert på landkode NO i CRS045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45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Prosessering</a:t>
            </a:r>
            <a:r>
              <a:rPr lang="en-US" dirty="0"/>
              <a:t> av XML-fil i M3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Kjøres fra AAS300</a:t>
            </a:r>
          </a:p>
          <a:p>
            <a:pPr lvl="1"/>
            <a:r>
              <a:rPr lang="nb-NO" sz="3200" dirty="0"/>
              <a:t>Output File Format = 8 </a:t>
            </a:r>
          </a:p>
          <a:p>
            <a:pPr lvl="1"/>
            <a:r>
              <a:rPr lang="nb-NO" sz="3200" dirty="0"/>
              <a:t>Base Country = NO</a:t>
            </a:r>
          </a:p>
          <a:p>
            <a:pPr lvl="1"/>
            <a:r>
              <a:rPr lang="nb-NO" sz="3200" dirty="0"/>
              <a:t>Ikke endre “faste” parametre</a:t>
            </a:r>
          </a:p>
          <a:p>
            <a:pPr lvl="1"/>
            <a:r>
              <a:rPr lang="nb-NO" sz="3200" dirty="0"/>
              <a:t>Filnavn må være *.xml</a:t>
            </a:r>
          </a:p>
          <a:p>
            <a:pPr lvl="1"/>
            <a:r>
              <a:rPr lang="nb-NO" sz="3200" dirty="0"/>
              <a:t>Årskjøring for GL, AR og AP må være kjørt</a:t>
            </a:r>
          </a:p>
          <a:p>
            <a:pPr lvl="2"/>
            <a:r>
              <a:rPr lang="nb-NO" sz="2800" dirty="0"/>
              <a:t>Vær oppmerksom på divisjoner med tomme reskontri</a:t>
            </a:r>
          </a:p>
          <a:p>
            <a:pPr lvl="1"/>
            <a:r>
              <a:rPr lang="nb-NO" sz="3200" dirty="0"/>
              <a:t>Filen genereres i Transfer-mappen</a:t>
            </a:r>
          </a:p>
        </p:txBody>
      </p:sp>
    </p:spTree>
    <p:extLst>
      <p:ext uri="{BB962C8B-B14F-4D97-AF65-F5344CB8AC3E}">
        <p14:creationId xmlns:p14="http://schemas.microsoft.com/office/powerpoint/2010/main" val="21527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B9C6BE-8129-42CD-B8A3-BB5BF6FB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39" y="1083794"/>
            <a:ext cx="10545707" cy="70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Hovedsaker</a:t>
            </a:r>
            <a:r>
              <a:rPr lang="en-US" dirty="0"/>
              <a:t>, </a:t>
            </a:r>
            <a:r>
              <a:rPr lang="en-US" dirty="0" err="1"/>
              <a:t>endringer</a:t>
            </a:r>
            <a:r>
              <a:rPr lang="en-US" dirty="0"/>
              <a:t> og </a:t>
            </a:r>
            <a:r>
              <a:rPr lang="en-US" dirty="0" err="1"/>
              <a:t>fremdrift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SAF-T I INFOR M3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28EFDD9-0C42-FC4F-BE23-32A01D2A5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pPr lvl="1"/>
            <a:r>
              <a:rPr lang="en-US" dirty="0" err="1"/>
              <a:t>Retningslinjer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Skatteetaten</a:t>
            </a:r>
            <a:endParaRPr lang="en-US" dirty="0"/>
          </a:p>
          <a:p>
            <a:pPr lvl="1"/>
            <a:r>
              <a:rPr lang="en-US" dirty="0"/>
              <a:t>Infor </a:t>
            </a:r>
            <a:r>
              <a:rPr lang="en-US" dirty="0" err="1"/>
              <a:t>leverte</a:t>
            </a:r>
            <a:r>
              <a:rPr lang="en-US" dirty="0"/>
              <a:t> </a:t>
            </a:r>
            <a:r>
              <a:rPr lang="en-US" dirty="0" err="1"/>
              <a:t>løsning</a:t>
            </a:r>
            <a:r>
              <a:rPr lang="en-US" dirty="0"/>
              <a:t> i </a:t>
            </a:r>
            <a:r>
              <a:rPr lang="en-US" dirty="0" err="1"/>
              <a:t>perioden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2016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januar</a:t>
            </a:r>
            <a:r>
              <a:rPr lang="en-US" dirty="0"/>
              <a:t> 2017 for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versjoner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1D752FA-1D6D-1049-8157-B6E2FCCEB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  <a:p>
            <a:pPr lvl="1"/>
            <a:r>
              <a:rPr lang="en-US" dirty="0" err="1"/>
              <a:t>Implementert</a:t>
            </a:r>
            <a:r>
              <a:rPr lang="en-US" dirty="0"/>
              <a:t> </a:t>
            </a:r>
            <a:r>
              <a:rPr lang="en-US" dirty="0" err="1"/>
              <a:t>løsningen</a:t>
            </a:r>
            <a:r>
              <a:rPr lang="en-US" dirty="0"/>
              <a:t> hos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kunder</a:t>
            </a:r>
            <a:r>
              <a:rPr lang="en-US" dirty="0"/>
              <a:t> og </a:t>
            </a:r>
            <a:r>
              <a:rPr lang="en-US" dirty="0" err="1"/>
              <a:t>testet</a:t>
            </a:r>
            <a:r>
              <a:rPr lang="en-US" dirty="0"/>
              <a:t> mot </a:t>
            </a:r>
            <a:r>
              <a:rPr lang="en-US" dirty="0" err="1"/>
              <a:t>Altinn</a:t>
            </a:r>
            <a:endParaRPr lang="en-US" dirty="0"/>
          </a:p>
          <a:p>
            <a:pPr lvl="1"/>
            <a:r>
              <a:rPr lang="en-US" dirty="0" err="1"/>
              <a:t>Omfattende</a:t>
            </a:r>
            <a:r>
              <a:rPr lang="en-US" dirty="0"/>
              <a:t> </a:t>
            </a:r>
            <a:r>
              <a:rPr lang="en-US" dirty="0" err="1"/>
              <a:t>endringer</a:t>
            </a:r>
            <a:r>
              <a:rPr lang="en-US" dirty="0"/>
              <a:t> i </a:t>
            </a:r>
            <a:r>
              <a:rPr lang="en-US" dirty="0" err="1"/>
              <a:t>Skatteetatens</a:t>
            </a:r>
            <a:r>
              <a:rPr lang="en-US" dirty="0"/>
              <a:t> </a:t>
            </a:r>
            <a:r>
              <a:rPr lang="en-US" dirty="0" err="1"/>
              <a:t>retningslinjer</a:t>
            </a:r>
            <a:r>
              <a:rPr lang="en-US" dirty="0"/>
              <a:t> 24. </a:t>
            </a:r>
            <a:r>
              <a:rPr lang="en-US" dirty="0" err="1"/>
              <a:t>juli</a:t>
            </a:r>
            <a:r>
              <a:rPr lang="en-US" dirty="0"/>
              <a:t> 2017</a:t>
            </a:r>
          </a:p>
          <a:p>
            <a:pPr lvl="2"/>
            <a:r>
              <a:rPr lang="en-US" dirty="0"/>
              <a:t>All “optional” </a:t>
            </a:r>
            <a:r>
              <a:rPr lang="en-US" dirty="0" err="1"/>
              <a:t>informasjon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nå</a:t>
            </a:r>
            <a:r>
              <a:rPr lang="en-US" dirty="0"/>
              <a:t> mandatory </a:t>
            </a:r>
            <a:r>
              <a:rPr lang="en-US" dirty="0" err="1"/>
              <a:t>hvis</a:t>
            </a:r>
            <a:r>
              <a:rPr lang="en-US" dirty="0"/>
              <a:t> den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tilgjengelig</a:t>
            </a:r>
            <a:r>
              <a:rPr lang="en-US" dirty="0"/>
              <a:t> i ERP-</a:t>
            </a:r>
            <a:r>
              <a:rPr lang="en-US" dirty="0" err="1"/>
              <a:t>systemet</a:t>
            </a:r>
            <a:endParaRPr lang="en-US" dirty="0"/>
          </a:p>
          <a:p>
            <a:pPr marL="95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4C5A482-7ED3-8C4D-A097-2BB9076CE8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2017 - 2019</a:t>
            </a:r>
          </a:p>
          <a:p>
            <a:pPr lvl="1"/>
            <a:r>
              <a:rPr lang="en-US" dirty="0"/>
              <a:t>Dialog med Infor Product Development om </a:t>
            </a:r>
            <a:r>
              <a:rPr lang="en-US" dirty="0" err="1"/>
              <a:t>utvikling</a:t>
            </a:r>
            <a:r>
              <a:rPr lang="en-US" dirty="0"/>
              <a:t> av </a:t>
            </a:r>
            <a:r>
              <a:rPr lang="en-US" dirty="0" err="1"/>
              <a:t>forbedret</a:t>
            </a:r>
            <a:r>
              <a:rPr lang="en-US" dirty="0"/>
              <a:t> </a:t>
            </a:r>
            <a:r>
              <a:rPr lang="en-US" dirty="0" err="1"/>
              <a:t>løsning</a:t>
            </a:r>
            <a:endParaRPr lang="en-US" dirty="0"/>
          </a:p>
          <a:p>
            <a:pPr lvl="1"/>
            <a:r>
              <a:rPr lang="en-US" dirty="0" err="1"/>
              <a:t>Løsning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 6/11- 2019</a:t>
            </a:r>
          </a:p>
          <a:p>
            <a:pPr lvl="1"/>
            <a:r>
              <a:rPr lang="en-US" dirty="0" err="1"/>
              <a:t>Versjoner</a:t>
            </a:r>
            <a:r>
              <a:rPr lang="en-US" dirty="0"/>
              <a:t> </a:t>
            </a:r>
            <a:r>
              <a:rPr lang="en-US" dirty="0" err="1"/>
              <a:t>innenfor</a:t>
            </a:r>
            <a:r>
              <a:rPr lang="en-US" dirty="0"/>
              <a:t> Life Cycle Policy </a:t>
            </a:r>
            <a:r>
              <a:rPr lang="en-US" dirty="0" err="1"/>
              <a:t>er</a:t>
            </a:r>
            <a:r>
              <a:rPr lang="en-US" dirty="0"/>
              <a:t> 13.4 og Cloud Edition</a:t>
            </a:r>
          </a:p>
          <a:p>
            <a:pPr lvl="2"/>
            <a:r>
              <a:rPr lang="en-US" dirty="0"/>
              <a:t>For </a:t>
            </a:r>
            <a:r>
              <a:rPr lang="en-US" dirty="0" err="1"/>
              <a:t>øvrige</a:t>
            </a:r>
            <a:r>
              <a:rPr lang="en-US" dirty="0"/>
              <a:t> </a:t>
            </a:r>
            <a:r>
              <a:rPr lang="en-US" dirty="0" err="1"/>
              <a:t>versjoner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rettelsene</a:t>
            </a:r>
            <a:r>
              <a:rPr lang="en-US" dirty="0"/>
              <a:t> </a:t>
            </a:r>
            <a:r>
              <a:rPr lang="en-US" dirty="0" err="1"/>
              <a:t>nedgraderes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?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Company section </a:t>
            </a:r>
          </a:p>
          <a:p>
            <a:pPr lvl="2"/>
            <a:r>
              <a:rPr lang="nb-NO" sz="2800" dirty="0"/>
              <a:t>Selskapets bankkonto legges til</a:t>
            </a:r>
          </a:p>
          <a:p>
            <a:pPr lvl="1"/>
            <a:r>
              <a:rPr lang="nb-NO" sz="3200" dirty="0"/>
              <a:t>Customer master section</a:t>
            </a:r>
          </a:p>
          <a:p>
            <a:pPr lvl="2"/>
            <a:r>
              <a:rPr lang="nb-NO" sz="2800" dirty="0"/>
              <a:t>Organisasjonsnummer legges til, ikke bare MVA-nummer</a:t>
            </a:r>
          </a:p>
          <a:p>
            <a:pPr lvl="2"/>
            <a:r>
              <a:rPr lang="nb-NO" sz="2800" dirty="0"/>
              <a:t>Hovedbokskonto for kunden lagres</a:t>
            </a:r>
          </a:p>
          <a:p>
            <a:pPr lvl="1"/>
            <a:r>
              <a:rPr lang="nb-NO" sz="3200" dirty="0"/>
              <a:t>Supplier master section</a:t>
            </a:r>
          </a:p>
          <a:p>
            <a:pPr lvl="2"/>
            <a:r>
              <a:rPr lang="nb-NO" sz="2800" dirty="0"/>
              <a:t>Organisasjonsnummer legges til, ikke bare MVA-nummer</a:t>
            </a:r>
          </a:p>
          <a:p>
            <a:pPr lvl="2"/>
            <a:r>
              <a:rPr lang="nb-NO" sz="2800" dirty="0"/>
              <a:t>Hovedbokskonto for kunden lagres</a:t>
            </a:r>
          </a:p>
          <a:p>
            <a:pPr marL="9525" lvl="1" indent="0">
              <a:buNone/>
            </a:pPr>
            <a:endParaRPr lang="nb-NO" sz="3200" dirty="0"/>
          </a:p>
          <a:p>
            <a:pPr lvl="1"/>
            <a:endParaRPr lang="nb-NO" sz="3200" dirty="0"/>
          </a:p>
          <a:p>
            <a:pPr lvl="1"/>
            <a:endParaRPr lang="nb-NO" sz="3200" dirty="0"/>
          </a:p>
          <a:p>
            <a:pPr lvl="2"/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12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?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Voucher section </a:t>
            </a:r>
          </a:p>
          <a:p>
            <a:pPr lvl="2"/>
            <a:r>
              <a:rPr lang="nb-NO" sz="2800" dirty="0"/>
              <a:t>BrukerID for den som opprettet bilaget</a:t>
            </a:r>
          </a:p>
          <a:p>
            <a:pPr lvl="2"/>
            <a:r>
              <a:rPr lang="nb-NO" sz="2800" dirty="0"/>
              <a:t>Fakturanummer fra kunde- og leverandørreskontro</a:t>
            </a:r>
          </a:p>
          <a:p>
            <a:pPr lvl="2"/>
            <a:r>
              <a:rPr lang="nb-NO" sz="2800" dirty="0"/>
              <a:t>KID nummer</a:t>
            </a:r>
          </a:p>
          <a:p>
            <a:pPr lvl="2"/>
            <a:r>
              <a:rPr lang="nb-NO" sz="2800" dirty="0"/>
              <a:t>Forfallsdato</a:t>
            </a:r>
          </a:p>
          <a:p>
            <a:pPr lvl="2"/>
            <a:r>
              <a:rPr lang="nb-NO" sz="2800" dirty="0"/>
              <a:t>Kvantum</a:t>
            </a:r>
          </a:p>
          <a:p>
            <a:pPr lvl="2"/>
            <a:r>
              <a:rPr lang="nb-NO" sz="2800" dirty="0"/>
              <a:t>System entry time</a:t>
            </a:r>
          </a:p>
          <a:p>
            <a:pPr lvl="1"/>
            <a:r>
              <a:rPr lang="nb-NO" sz="3200" dirty="0"/>
              <a:t>Adress sections</a:t>
            </a:r>
          </a:p>
          <a:p>
            <a:pPr lvl="2"/>
            <a:r>
              <a:rPr lang="nb-NO" sz="2800" dirty="0"/>
              <a:t>ISO landkode legges til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9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?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Vat code</a:t>
            </a:r>
          </a:p>
          <a:p>
            <a:pPr lvl="2"/>
            <a:r>
              <a:rPr lang="nb-NO" sz="2800" dirty="0"/>
              <a:t>MVA-kode legges bare ut for grunnlaget</a:t>
            </a:r>
          </a:p>
          <a:p>
            <a:pPr lvl="1"/>
            <a:r>
              <a:rPr lang="nb-NO" sz="3200" dirty="0"/>
              <a:t>Amount sections</a:t>
            </a:r>
          </a:p>
          <a:p>
            <a:pPr lvl="2"/>
            <a:r>
              <a:rPr lang="nb-NO" sz="2800" dirty="0"/>
              <a:t>Legge ut valutabeløp, valutakode og valutakurs</a:t>
            </a:r>
          </a:p>
          <a:p>
            <a:pPr lvl="1"/>
            <a:r>
              <a:rPr lang="nb-NO" sz="3200" dirty="0"/>
              <a:t>Date</a:t>
            </a:r>
          </a:p>
          <a:p>
            <a:pPr lvl="2"/>
            <a:r>
              <a:rPr lang="nb-NO" sz="2800" dirty="0"/>
              <a:t>Vil endre datotyper som legges ut i GL-transaksjoner basert på tilbakemelding fra Skatteetaten om at det er transaksjoner utenfor «selection criteria»</a:t>
            </a:r>
          </a:p>
        </p:txBody>
      </p:sp>
    </p:spTree>
    <p:extLst>
      <p:ext uri="{BB962C8B-B14F-4D97-AF65-F5344CB8AC3E}">
        <p14:creationId xmlns:p14="http://schemas.microsoft.com/office/powerpoint/2010/main" val="37409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?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Analysis section</a:t>
            </a:r>
          </a:p>
          <a:p>
            <a:pPr lvl="2"/>
            <a:r>
              <a:rPr lang="nb-NO" sz="2800" dirty="0"/>
              <a:t>Obligatoriske kontodimensjoner legges ut dersom de er obligatoriske i hht krysskontokontroll (kode 3,4,6 eller 7) i CRS630 for gitt transaksjon</a:t>
            </a:r>
          </a:p>
          <a:p>
            <a:pPr lvl="2"/>
            <a:r>
              <a:rPr lang="nb-NO" sz="2800" dirty="0"/>
              <a:t>Dimensjonsbeskrivelse fra CRS012</a:t>
            </a:r>
          </a:p>
          <a:p>
            <a:pPr lvl="2"/>
            <a:r>
              <a:rPr lang="nb-NO" sz="2800" dirty="0"/>
              <a:t>Dimensjonsliste fra CRS630</a:t>
            </a:r>
          </a:p>
          <a:p>
            <a:pPr lvl="1"/>
            <a:r>
              <a:rPr lang="nb-NO" sz="3200" dirty="0"/>
              <a:t>Journal ID</a:t>
            </a:r>
          </a:p>
          <a:p>
            <a:pPr lvl="2"/>
            <a:r>
              <a:rPr lang="nb-NO" sz="2800" dirty="0"/>
              <a:t>Legger ut ulike ID’er basert på GL, AR og AP</a:t>
            </a:r>
          </a:p>
          <a:p>
            <a:pPr lvl="1"/>
            <a:r>
              <a:rPr lang="nb-NO" sz="3200" dirty="0"/>
              <a:t>Konvertering av hovedbokskonto</a:t>
            </a:r>
          </a:p>
          <a:p>
            <a:pPr lvl="2"/>
            <a:r>
              <a:rPr lang="nb-NO" sz="2800" dirty="0"/>
              <a:t>Kan velge å konvertere hovedbokskonto mot næringsoppgave</a:t>
            </a:r>
          </a:p>
          <a:p>
            <a:pPr lvl="2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95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for å </a:t>
            </a:r>
            <a:r>
              <a:rPr lang="en-US" dirty="0" err="1"/>
              <a:t>komme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siste</a:t>
            </a:r>
            <a:r>
              <a:rPr lang="en-US" dirty="0"/>
              <a:t> </a:t>
            </a:r>
            <a:r>
              <a:rPr lang="en-US" dirty="0" err="1"/>
              <a:t>versjon</a:t>
            </a:r>
            <a:r>
              <a:rPr lang="en-US" dirty="0"/>
              <a:t>?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Installasjon av Fixes / JT’s</a:t>
            </a:r>
          </a:p>
          <a:p>
            <a:pPr lvl="2"/>
            <a:endParaRPr lang="nb-NO" sz="2800" dirty="0"/>
          </a:p>
          <a:p>
            <a:pPr lvl="2"/>
            <a:r>
              <a:rPr lang="nb-NO" sz="2800" dirty="0"/>
              <a:t>Opprinnelig NCR-8878 (13.4)</a:t>
            </a:r>
          </a:p>
          <a:p>
            <a:pPr lvl="2"/>
            <a:endParaRPr lang="nb-NO" sz="2800" dirty="0"/>
          </a:p>
          <a:p>
            <a:pPr lvl="2"/>
            <a:r>
              <a:rPr lang="nb-NO" sz="2800" dirty="0"/>
              <a:t>JT-1051919 (13.4) – legger til SupplierID/CustomerID i GLTransactions</a:t>
            </a:r>
          </a:p>
          <a:p>
            <a:pPr lvl="2"/>
            <a:endParaRPr lang="nb-NO" sz="2800" dirty="0"/>
          </a:p>
          <a:p>
            <a:pPr lvl="2"/>
            <a:r>
              <a:rPr lang="nb-NO" sz="2800" dirty="0"/>
              <a:t>NCR-11406 (13.4) og relaterte NCR’er</a:t>
            </a:r>
          </a:p>
          <a:p>
            <a:pPr lvl="2"/>
            <a:endParaRPr lang="nb-NO" sz="2800" dirty="0"/>
          </a:p>
          <a:p>
            <a:pPr lvl="2"/>
            <a:r>
              <a:rPr lang="nb-NO" sz="2800" dirty="0">
                <a:hlinkClick r:id="rId4"/>
              </a:rPr>
              <a:t>www.inforxtreme.com/</a:t>
            </a:r>
            <a:endParaRPr lang="nb-NO" sz="2800" dirty="0"/>
          </a:p>
          <a:p>
            <a:pPr lvl="2"/>
            <a:endParaRPr lang="nb-NO" sz="2800" dirty="0"/>
          </a:p>
          <a:p>
            <a:pPr lvl="2"/>
            <a:r>
              <a:rPr lang="nb-NO" sz="2800" dirty="0"/>
              <a:t>For lavere versjoner enn 13.4 må NCR-11406 nedgraderes</a:t>
            </a:r>
          </a:p>
          <a:p>
            <a:pPr lvl="2"/>
            <a:endParaRPr lang="en-US" sz="36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B87542-18DB-402F-A8C0-1AD1FA746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7381"/>
              </p:ext>
            </p:extLst>
          </p:nvPr>
        </p:nvGraphicFramePr>
        <p:xfrm>
          <a:off x="7117857" y="5264292"/>
          <a:ext cx="1261659" cy="109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5" imgW="914400" imgH="792360" progId="AcroExch.Document.DC">
                  <p:embed/>
                </p:oleObj>
              </mc:Choice>
              <mc:Fallback>
                <p:oleObj name="Acrobat Document" showAsIcon="1" r:id="rId5" imgW="914400" imgH="79236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B87542-18DB-402F-A8C0-1AD1FA74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7857" y="5264292"/>
                        <a:ext cx="1261659" cy="109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552B22-72C0-45BE-8E8E-D96077A44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481513"/>
              </p:ext>
            </p:extLst>
          </p:nvPr>
        </p:nvGraphicFramePr>
        <p:xfrm>
          <a:off x="6346966" y="3206429"/>
          <a:ext cx="1186597" cy="102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7" imgW="914400" imgH="792360" progId="AcroExch.Document.DC">
                  <p:embed/>
                </p:oleObj>
              </mc:Choice>
              <mc:Fallback>
                <p:oleObj name="Acrobat Document" showAsIcon="1" r:id="rId7" imgW="914400" imgH="79236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552B22-72C0-45BE-8E8E-D96077A44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6966" y="3206429"/>
                        <a:ext cx="1186597" cy="1027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5BD268-6267-4393-820A-FF70B96B0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396584"/>
              </p:ext>
            </p:extLst>
          </p:nvPr>
        </p:nvGraphicFramePr>
        <p:xfrm>
          <a:off x="8377932" y="5277569"/>
          <a:ext cx="1214825" cy="105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9" imgW="914400" imgH="792360" progId="AcroExch.Document.DC">
                  <p:embed/>
                </p:oleObj>
              </mc:Choice>
              <mc:Fallback>
                <p:oleObj name="Acrobat Document" showAsIcon="1" r:id="rId9" imgW="914400" imgH="79236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95BD268-6267-4393-820A-FF70B96B0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7932" y="5277569"/>
                        <a:ext cx="1214825" cy="105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B29649-164C-4EDD-8578-7E79FF7EF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24522"/>
              </p:ext>
            </p:extLst>
          </p:nvPr>
        </p:nvGraphicFramePr>
        <p:xfrm>
          <a:off x="9592756" y="5291887"/>
          <a:ext cx="1214825" cy="105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11" imgW="914400" imgH="792360" progId="AcroExch.Document.DC">
                  <p:embed/>
                </p:oleObj>
              </mc:Choice>
              <mc:Fallback>
                <p:oleObj name="Acrobat Document" showAsIcon="1" r:id="rId11" imgW="914400" imgH="79236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1B29649-164C-4EDD-8578-7E79FF7EF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92756" y="5291887"/>
                        <a:ext cx="1214825" cy="105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7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8B5A-825A-8147-8946-BEF5647E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Spørsmål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25C48-269D-784B-B8B2-9C7D33F93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676" y="4886473"/>
            <a:ext cx="7765965" cy="1592081"/>
          </a:xfrm>
        </p:spPr>
        <p:txBody>
          <a:bodyPr/>
          <a:lstStyle/>
          <a:p>
            <a:r>
              <a:rPr lang="en-US" dirty="0"/>
              <a:t>Infor Xtreme – NCR</a:t>
            </a:r>
          </a:p>
          <a:p>
            <a:r>
              <a:rPr lang="en-US" dirty="0"/>
              <a:t>Infor Support</a:t>
            </a:r>
          </a:p>
          <a:p>
            <a:r>
              <a:rPr lang="en-US" dirty="0">
                <a:hlinkClick r:id="rId3"/>
              </a:rPr>
              <a:t>terje.fageras@infor.com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DE6D98-676D-1D47-BA68-68F4076B5F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63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8E02-7043-1A42-829C-99C947B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InfoTeam</a:t>
            </a:r>
            <a:r>
              <a:rPr lang="en-US" dirty="0">
                <a:solidFill>
                  <a:schemeClr val="bg1"/>
                </a:solidFill>
              </a:rPr>
              <a:t> Webinar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SAF-T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417E0-D9F2-9043-813E-FA02968AC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3992" y="7440960"/>
            <a:ext cx="9794796" cy="4308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Terje Fagerås, Solution Architect, Infor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4AE25A-B21D-754D-A62F-B0151C929D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0"/>
            <a:ext cx="16256001" cy="4572000"/>
          </a:xfrm>
        </p:spPr>
      </p:pic>
    </p:spTree>
    <p:extLst>
      <p:ext uri="{BB962C8B-B14F-4D97-AF65-F5344CB8AC3E}">
        <p14:creationId xmlns:p14="http://schemas.microsoft.com/office/powerpoint/2010/main" val="8505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65F580B-A501-DB49-BAD9-02339A1EDB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6258032" cy="9144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58D96-5206-5342-99BA-CF4953A41A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452279C7-9414-ED41-8AD7-078BDBE0C7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9" y="7160166"/>
            <a:ext cx="3056365" cy="96926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D7B9F-DC70-FF44-B0CE-85B9EE46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8621715"/>
            <a:ext cx="20598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2019. Infor.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87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8B5A-825A-8147-8946-BEF5647E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Nytt</a:t>
            </a:r>
            <a:r>
              <a:rPr lang="en-US" dirty="0"/>
              <a:t>” </a:t>
            </a:r>
            <a:r>
              <a:rPr lang="en-US" dirty="0" err="1"/>
              <a:t>regelverk</a:t>
            </a:r>
            <a:r>
              <a:rPr lang="en-US" dirty="0"/>
              <a:t>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25C48-269D-784B-B8B2-9C7D33F93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DE6D98-676D-1D47-BA68-68F4076B5F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1365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Hovedsaker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NYTT REGELVERK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en-US" sz="2800" dirty="0"/>
              <a:t>Standard Audit File Tax</a:t>
            </a:r>
          </a:p>
          <a:p>
            <a:pPr lvl="1"/>
            <a:r>
              <a:rPr lang="nb-NO" sz="2800" dirty="0"/>
              <a:t>Et standardformat (OECD standard) for utveksling av regnskapsopplysninger, skal benyttes ved bokettersyn eller annen form for kontroll fra Skatteetaten</a:t>
            </a:r>
          </a:p>
          <a:p>
            <a:pPr lvl="1"/>
            <a:r>
              <a:rPr lang="nb-NO" sz="2800" dirty="0"/>
              <a:t>Virksomheter med mindre enn 5 millioner kroner i omsetning, eller færre enn 600 bilag i året, er unntatt fra kravet. Men dersom disse virksomhetene likevel har bokførte opplysninger elektronisk tilgjengelig, blir de omfattet av kravet =&gt; med andre ord ALLE. </a:t>
            </a:r>
          </a:p>
          <a:p>
            <a:pPr lvl="1"/>
            <a:r>
              <a:rPr lang="en-US" sz="2800" dirty="0" err="1"/>
              <a:t>Rapporteres</a:t>
            </a:r>
            <a:r>
              <a:rPr lang="en-US" sz="2800" dirty="0"/>
              <a:t> </a:t>
            </a:r>
            <a:r>
              <a:rPr lang="en-US" sz="2800" dirty="0" err="1"/>
              <a:t>ved</a:t>
            </a:r>
            <a:r>
              <a:rPr lang="en-US" sz="2800" dirty="0"/>
              <a:t> </a:t>
            </a:r>
            <a:r>
              <a:rPr lang="en-US" sz="2800" dirty="0" err="1"/>
              <a:t>forespørsel</a:t>
            </a:r>
            <a:r>
              <a:rPr lang="en-US" sz="2800" dirty="0"/>
              <a:t> </a:t>
            </a:r>
            <a:r>
              <a:rPr lang="en-US" sz="2800" dirty="0" err="1"/>
              <a:t>fra</a:t>
            </a:r>
            <a:r>
              <a:rPr lang="en-US" sz="2800" dirty="0"/>
              <a:t> </a:t>
            </a:r>
            <a:r>
              <a:rPr lang="en-US" sz="2800" dirty="0" err="1"/>
              <a:t>Skatteetaten</a:t>
            </a:r>
            <a:endParaRPr lang="en-US" sz="2800" dirty="0"/>
          </a:p>
          <a:p>
            <a:pPr lvl="1"/>
            <a:r>
              <a:rPr lang="en-US" sz="2800" dirty="0" err="1"/>
              <a:t>Effektivt</a:t>
            </a:r>
            <a:r>
              <a:rPr lang="en-US" sz="2800" dirty="0"/>
              <a:t> </a:t>
            </a:r>
            <a:r>
              <a:rPr lang="en-US" sz="2800" dirty="0" err="1"/>
              <a:t>fra</a:t>
            </a:r>
            <a:r>
              <a:rPr lang="en-US" sz="2800" dirty="0"/>
              <a:t> 1. </a:t>
            </a:r>
            <a:r>
              <a:rPr lang="en-US" sz="2800" dirty="0" err="1"/>
              <a:t>januar</a:t>
            </a:r>
            <a:r>
              <a:rPr lang="en-US" sz="2800" dirty="0"/>
              <a:t> 2020 </a:t>
            </a:r>
            <a:r>
              <a:rPr lang="en-US" sz="2800" dirty="0" err="1"/>
              <a:t>etter</a:t>
            </a:r>
            <a:r>
              <a:rPr lang="en-US" sz="2800" dirty="0"/>
              <a:t> </a:t>
            </a:r>
            <a:r>
              <a:rPr lang="en-US" sz="2800" dirty="0" err="1"/>
              <a:t>flere</a:t>
            </a:r>
            <a:r>
              <a:rPr lang="en-US" sz="2800" dirty="0"/>
              <a:t> </a:t>
            </a:r>
            <a:r>
              <a:rPr lang="en-US" sz="2800" dirty="0" err="1"/>
              <a:t>utsettelser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2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Innholdet</a:t>
            </a:r>
            <a:r>
              <a:rPr lang="en-US" dirty="0"/>
              <a:t> i </a:t>
            </a:r>
            <a:r>
              <a:rPr lang="en-US" dirty="0" err="1"/>
              <a:t>filen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NYTT REGELVERK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en-US" sz="3200" dirty="0"/>
              <a:t>SAF-T </a:t>
            </a:r>
            <a:r>
              <a:rPr lang="en-US" sz="3200" dirty="0" err="1"/>
              <a:t>filen</a:t>
            </a:r>
            <a:r>
              <a:rPr lang="en-US" sz="3200" dirty="0"/>
              <a:t> </a:t>
            </a:r>
            <a:r>
              <a:rPr lang="en-US" sz="3200" dirty="0" err="1"/>
              <a:t>skal</a:t>
            </a:r>
            <a:r>
              <a:rPr lang="en-US" sz="3200" dirty="0"/>
              <a:t> </a:t>
            </a:r>
            <a:r>
              <a:rPr lang="en-US" sz="3200" dirty="0" err="1"/>
              <a:t>inneholde</a:t>
            </a:r>
            <a:r>
              <a:rPr lang="en-US" sz="3200" dirty="0"/>
              <a:t> </a:t>
            </a:r>
            <a:r>
              <a:rPr lang="en-US" sz="3200" dirty="0" err="1"/>
              <a:t>grunndata</a:t>
            </a:r>
            <a:r>
              <a:rPr lang="en-US" sz="3200" dirty="0"/>
              <a:t> for </a:t>
            </a:r>
            <a:r>
              <a:rPr lang="en-US" sz="3200" dirty="0" err="1"/>
              <a:t>hovedbok</a:t>
            </a:r>
            <a:r>
              <a:rPr lang="en-US" sz="3200" dirty="0"/>
              <a:t>, </a:t>
            </a:r>
            <a:r>
              <a:rPr lang="en-US" sz="3200" dirty="0" err="1"/>
              <a:t>kunder</a:t>
            </a:r>
            <a:r>
              <a:rPr lang="en-US" sz="3200" dirty="0"/>
              <a:t> og </a:t>
            </a:r>
            <a:r>
              <a:rPr lang="en-US" sz="3200" dirty="0" err="1"/>
              <a:t>leverandører</a:t>
            </a:r>
            <a:endParaRPr lang="en-US" sz="3200" dirty="0"/>
          </a:p>
          <a:p>
            <a:pPr lvl="2"/>
            <a:r>
              <a:rPr lang="nb-NO" sz="2800" dirty="0"/>
              <a:t>Kontoplan</a:t>
            </a:r>
          </a:p>
          <a:p>
            <a:pPr lvl="2"/>
            <a:r>
              <a:rPr lang="nb-NO" sz="2800" dirty="0"/>
              <a:t>Kunderegister med IB/UB</a:t>
            </a:r>
          </a:p>
          <a:p>
            <a:pPr lvl="2"/>
            <a:r>
              <a:rPr lang="nb-NO" sz="2800" dirty="0"/>
              <a:t>Leverandørregister med IB/UB</a:t>
            </a:r>
          </a:p>
          <a:p>
            <a:pPr lvl="1"/>
            <a:r>
              <a:rPr lang="nb-NO" sz="3200" dirty="0"/>
              <a:t>Filen skal inneholde transaksjonsdata for valgt periode (hovedbok)</a:t>
            </a:r>
          </a:p>
          <a:p>
            <a:pPr lvl="1"/>
            <a:r>
              <a:rPr lang="en-US" sz="3200" dirty="0" err="1"/>
              <a:t>Oversettelsestabeller</a:t>
            </a:r>
            <a:endParaRPr lang="en-US" sz="3200" dirty="0"/>
          </a:p>
          <a:p>
            <a:pPr lvl="2"/>
            <a:r>
              <a:rPr lang="en-US" sz="2800" dirty="0" err="1"/>
              <a:t>Kontoplan</a:t>
            </a:r>
            <a:endParaRPr lang="en-US" sz="2800" dirty="0"/>
          </a:p>
          <a:p>
            <a:pPr lvl="2"/>
            <a:r>
              <a:rPr lang="en-US" sz="2800" dirty="0"/>
              <a:t>MVA-</a:t>
            </a:r>
            <a:r>
              <a:rPr lang="en-US" sz="2800" dirty="0" err="1"/>
              <a:t>koder</a:t>
            </a:r>
            <a:endParaRPr lang="en-US" sz="2800" dirty="0"/>
          </a:p>
          <a:p>
            <a:pPr lvl="2"/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0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36BF342-42CF-B14B-BA41-675DEC4A40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DFC02F-1145-2D4F-AF83-9F03D504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79" y="6042075"/>
            <a:ext cx="12448161" cy="733044"/>
          </a:xfrm>
        </p:spPr>
        <p:txBody>
          <a:bodyPr/>
          <a:lstStyle/>
          <a:p>
            <a:r>
              <a:rPr lang="en-US" dirty="0"/>
              <a:t>SAF-T i Infor M3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ECDCF1-3EA1-BB4C-AD39-920B5F994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879" y="5602845"/>
            <a:ext cx="12448161" cy="3261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A0B138-50B0-DE42-A0CE-A4733F38D6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43" y="8584122"/>
            <a:ext cx="3805611" cy="19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2AF8B-D366-8547-A79F-F70E76439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7" y="8470054"/>
            <a:ext cx="2492654" cy="4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37E40-77BD-AE45-BBAA-7D46DAF2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423" y="8621715"/>
            <a:ext cx="1827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(</a:t>
            </a:r>
            <a:fld id="{CFD2668A-9C48-5C4E-A770-E099B9875D0C}" type="slidenum">
              <a:rPr lang="en-US" sz="800" b="0" i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pPr algn="ctr" eaLnBrk="1" hangingPunct="1">
                <a:defRPr/>
              </a:pPr>
              <a:t>6</a:t>
            </a:fld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30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Bakgrunn</a:t>
            </a:r>
            <a:r>
              <a:rPr lang="en-US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Standard Audit File Tax har vært et standardprogram siden M3 versjon 10.1 (AAS300)</a:t>
            </a:r>
          </a:p>
          <a:p>
            <a:pPr lvl="1"/>
            <a:r>
              <a:rPr lang="nb-NO" sz="3200" dirty="0"/>
              <a:t>SAF-T for Norway – filformat 8 ble levert som programrettelse til versjon 10.1, 13.2, 13.3 og 13.4 i perioden 22/12-16 til 12/1-17</a:t>
            </a:r>
          </a:p>
          <a:p>
            <a:pPr lvl="1"/>
            <a:r>
              <a:rPr lang="nb-NO" sz="3200" dirty="0"/>
              <a:t>Ytterligere èn rettelse til løsningen ble levert i Q2 2017</a:t>
            </a:r>
            <a:endParaRPr lang="en-US" sz="3200" dirty="0"/>
          </a:p>
          <a:p>
            <a:pPr lvl="2"/>
            <a:r>
              <a:rPr lang="en-US" sz="2800" dirty="0"/>
              <a:t>&lt;</a:t>
            </a:r>
            <a:r>
              <a:rPr lang="en-US" sz="2800" dirty="0" err="1"/>
              <a:t>CustomerID</a:t>
            </a:r>
            <a:r>
              <a:rPr lang="en-US" sz="2800" dirty="0"/>
              <a:t>&gt; / &lt;</a:t>
            </a:r>
            <a:r>
              <a:rPr lang="en-US" sz="2800" dirty="0" err="1"/>
              <a:t>SupplierID</a:t>
            </a:r>
            <a:r>
              <a:rPr lang="en-US" sz="2800" dirty="0"/>
              <a:t>&gt; for &lt;</a:t>
            </a:r>
            <a:r>
              <a:rPr lang="en-US" sz="2800" dirty="0" err="1"/>
              <a:t>GeneralLedgerEntries</a:t>
            </a:r>
            <a:r>
              <a:rPr lang="en-US" sz="2800" dirty="0"/>
              <a:t>&gt;</a:t>
            </a:r>
          </a:p>
          <a:p>
            <a:pPr lvl="1"/>
            <a:r>
              <a:rPr lang="nb-NO" sz="3200" dirty="0"/>
              <a:t>Løsningen ble utviklet basert på den foreliggende dokumentasjon fra Skatteetaten i 2016/2017 og OECD standarden forøvrig</a:t>
            </a:r>
          </a:p>
          <a:p>
            <a:pPr lvl="1"/>
            <a:r>
              <a:rPr lang="nb-NO" sz="3200" dirty="0"/>
              <a:t>Nye regler fra sommeren 2017</a:t>
            </a:r>
          </a:p>
          <a:p>
            <a:pPr lvl="1"/>
            <a:endParaRPr lang="nb-NO" sz="3200" dirty="0"/>
          </a:p>
          <a:p>
            <a:pPr lvl="2"/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91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52EA8-DC4E-8540-88FD-7ACEAEB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Konfigurasjon</a:t>
            </a:r>
            <a:r>
              <a:rPr lang="en-US" dirty="0"/>
              <a:t> i M3 (</a:t>
            </a:r>
            <a:r>
              <a:rPr lang="en-US" dirty="0" err="1"/>
              <a:t>versjon</a:t>
            </a:r>
            <a:r>
              <a:rPr lang="en-US" dirty="0"/>
              <a:t> 13.x)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DC6DC949-02C1-44A5-828F-F34697718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78" y="2282692"/>
            <a:ext cx="13818018" cy="5745430"/>
          </a:xfrm>
        </p:spPr>
        <p:txBody>
          <a:bodyPr/>
          <a:lstStyle/>
          <a:p>
            <a:pPr lvl="1"/>
            <a:r>
              <a:rPr lang="nb-NO" sz="3200" dirty="0"/>
              <a:t>Net Change Report (NCR) beskriver konfigurasjon og hvor i M3 XML-data hentes fra</a:t>
            </a:r>
          </a:p>
          <a:p>
            <a:pPr lvl="1"/>
            <a:r>
              <a:rPr lang="nb-NO" sz="3200" dirty="0"/>
              <a:t>Noe XML hodeinformasjon defineres i TXS035</a:t>
            </a:r>
          </a:p>
          <a:p>
            <a:pPr lvl="2"/>
            <a:r>
              <a:rPr lang="nb-NO" sz="2800" dirty="0"/>
              <a:t>Øvrig informasjon i ulike masterdata-tabeller i M3</a:t>
            </a:r>
          </a:p>
          <a:p>
            <a:pPr lvl="1"/>
            <a:r>
              <a:rPr lang="nb-NO" sz="3200" dirty="0"/>
              <a:t>Krav til rapportering på Skatteetatens standard kontoplan</a:t>
            </a:r>
          </a:p>
          <a:p>
            <a:pPr lvl="2"/>
            <a:r>
              <a:rPr lang="nb-NO" sz="2800" dirty="0"/>
              <a:t>Kan velge mellom 2- eller 4-sifret standard kontoplan</a:t>
            </a:r>
          </a:p>
          <a:p>
            <a:pPr lvl="2"/>
            <a:r>
              <a:rPr lang="nb-NO" sz="2800" dirty="0"/>
              <a:t>Oversettelsestabell opprettes i GLS030 =&gt; &lt;StandardAccountID&gt;</a:t>
            </a:r>
          </a:p>
          <a:p>
            <a:pPr lvl="2"/>
            <a:r>
              <a:rPr lang="nb-NO" sz="2800" dirty="0"/>
              <a:t>Unntak; for M3 10.1 ligger oversettelsestabellen i CRS881/CRS882 (mer tidkrevende)</a:t>
            </a:r>
          </a:p>
          <a:p>
            <a:pPr lvl="2"/>
            <a:r>
              <a:rPr lang="nb-NO" sz="2800" dirty="0"/>
              <a:t>Flere revisorer anbefaler å benytte en alternativ mapping mot næringsoppgaven / RF-1167 =&gt; &lt;GroupingCategory&gt; og &lt;GroupingCode&gt;</a:t>
            </a:r>
          </a:p>
          <a:p>
            <a:pPr lvl="3"/>
            <a:r>
              <a:rPr lang="nb-NO" sz="2600" dirty="0"/>
              <a:t>Levert løsning for dette i siste rettelse</a:t>
            </a:r>
            <a:endParaRPr lang="en-US" sz="2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53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3D833-4456-8040-ABA7-B0F4674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SAFT I INFOR M3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91090-DE6B-46B9-A2FA-81972BA8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39" y="1148724"/>
            <a:ext cx="11239389" cy="73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nfor2018_Lt_Base">
  <a:themeElements>
    <a:clrScheme name="Custom 1">
      <a:dk1>
        <a:srgbClr val="565159"/>
      </a:dk1>
      <a:lt1>
        <a:srgbClr val="FFFFFF"/>
      </a:lt1>
      <a:dk2>
        <a:srgbClr val="13A3F7"/>
      </a:dk2>
      <a:lt2>
        <a:srgbClr val="E5E5E5"/>
      </a:lt2>
      <a:accent1>
        <a:srgbClr val="34C6FA"/>
      </a:accent1>
      <a:accent2>
        <a:srgbClr val="FF6400"/>
      </a:accent2>
      <a:accent3>
        <a:srgbClr val="2DB329"/>
      </a:accent3>
      <a:accent4>
        <a:srgbClr val="FFAA00"/>
      </a:accent4>
      <a:accent5>
        <a:srgbClr val="00C2B4"/>
      </a:accent5>
      <a:accent6>
        <a:srgbClr val="005CE6"/>
      </a:accent6>
      <a:hlink>
        <a:srgbClr val="005CE6"/>
      </a:hlink>
      <a:folHlink>
        <a:srgbClr val="7533A6"/>
      </a:folHlink>
    </a:clrScheme>
    <a:fontScheme name="Infor10x Arial Font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ctr">
          <a:defRPr sz="320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orate_PPTtemplate_111418_Arial" id="{BA239728-2346-1346-823A-CDB078E688C6}" vid="{45A62457-3645-5246-945A-0899109F16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F27508B7EF14988DBA901924CAFFB" ma:contentTypeVersion="12" ma:contentTypeDescription="Create a new document." ma:contentTypeScope="" ma:versionID="e5b7c7c269b073f16c5330d12381b4d2">
  <xsd:schema xmlns:xsd="http://www.w3.org/2001/XMLSchema" xmlns:xs="http://www.w3.org/2001/XMLSchema" xmlns:p="http://schemas.microsoft.com/office/2006/metadata/properties" xmlns:ns3="82ece039-870b-428d-9d2a-ed362fba07c7" xmlns:ns4="e42a8713-4872-432a-b8ef-adf0e1bf7a3f" targetNamespace="http://schemas.microsoft.com/office/2006/metadata/properties" ma:root="true" ma:fieldsID="7760f3a43fe7ad01ba1ffd11f3f46b9e" ns3:_="" ns4:_="">
    <xsd:import namespace="82ece039-870b-428d-9d2a-ed362fba07c7"/>
    <xsd:import namespace="e42a8713-4872-432a-b8ef-adf0e1bf7a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ce039-870b-428d-9d2a-ed362fba0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8713-4872-432a-b8ef-adf0e1bf7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941EF-AA38-435A-A87C-7CF8869B996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42a8713-4872-432a-b8ef-adf0e1bf7a3f"/>
    <ds:schemaRef ds:uri="http://purl.org/dc/elements/1.1/"/>
    <ds:schemaRef ds:uri="http://schemas.microsoft.com/office/2006/metadata/properties"/>
    <ds:schemaRef ds:uri="http://purl.org/dc/terms/"/>
    <ds:schemaRef ds:uri="82ece039-870b-428d-9d2a-ed362fba07c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14046A-5A7A-4699-ADD0-437FA2E64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ce039-870b-428d-9d2a-ed362fba07c7"/>
    <ds:schemaRef ds:uri="e42a8713-4872-432a-b8ef-adf0e1bf7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414F3-7F8F-4957-B92B-EDF3D84009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Infor2018_Lt_Base</Template>
  <TotalTime>1367</TotalTime>
  <Words>875</Words>
  <Application>Microsoft Office PowerPoint</Application>
  <PresentationFormat>Custom</PresentationFormat>
  <Paragraphs>158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Arial Regular</vt:lpstr>
      <vt:lpstr>Calibri</vt:lpstr>
      <vt:lpstr>Lucida Grande</vt:lpstr>
      <vt:lpstr>Proxima Nova</vt:lpstr>
      <vt:lpstr>Proxima Nova Semibold</vt:lpstr>
      <vt:lpstr>Tahoma</vt:lpstr>
      <vt:lpstr>Wingdings</vt:lpstr>
      <vt:lpstr>Infor2018_Lt_Base</vt:lpstr>
      <vt:lpstr>Acrobat Document</vt:lpstr>
      <vt:lpstr>Adobe Acrobat Document</vt:lpstr>
      <vt:lpstr>PowerPoint Presentation</vt:lpstr>
      <vt:lpstr>InfoTeam Webinar SAF-T</vt:lpstr>
      <vt:lpstr>“Nytt” regelverk 2020</vt:lpstr>
      <vt:lpstr>Hovedsaker</vt:lpstr>
      <vt:lpstr>Innholdet i filen</vt:lpstr>
      <vt:lpstr>SAF-T i Infor M3</vt:lpstr>
      <vt:lpstr>Bakgrunn </vt:lpstr>
      <vt:lpstr>Konfigurasjon i M3 (versjon 13.x)</vt:lpstr>
      <vt:lpstr>PowerPoint Presentation</vt:lpstr>
      <vt:lpstr>Konfigurasjon i M3 (versjon 13.x)</vt:lpstr>
      <vt:lpstr>Prosessering av XML-fil i M3</vt:lpstr>
      <vt:lpstr>PowerPoint Presentation</vt:lpstr>
      <vt:lpstr>Hovedsaker, endringer og fremdrift</vt:lpstr>
      <vt:lpstr>Hva er nytt? </vt:lpstr>
      <vt:lpstr>Hva er nytt? </vt:lpstr>
      <vt:lpstr>Hva er nytt? </vt:lpstr>
      <vt:lpstr>Hva er nytt? </vt:lpstr>
      <vt:lpstr>Hva skal til for å komme på siste versjon? </vt:lpstr>
      <vt:lpstr>Spørsmål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Ric Scott</dc:creator>
  <cp:keywords/>
  <cp:lastModifiedBy>Terje Fageras</cp:lastModifiedBy>
  <cp:revision>30</cp:revision>
  <cp:lastPrinted>2019-11-06T07:23:52Z</cp:lastPrinted>
  <dcterms:created xsi:type="dcterms:W3CDTF">2018-11-19T17:10:16Z</dcterms:created>
  <dcterms:modified xsi:type="dcterms:W3CDTF">2019-11-06T18:30:11Z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7edfd3b0-816e-4a0a-a83e-0ec5db01cb5a</vt:lpwstr>
  </property>
  <property fmtid="{D5CDD505-2E9C-101B-9397-08002B2CF9AE}" pid="3" name="More Filters">
    <vt:lpwstr>3728;#Inforum General Sessions|cbfd5eb1-1af2-4fcd-9d7b-c07ad470b542</vt:lpwstr>
  </property>
  <property fmtid="{D5CDD505-2E9C-101B-9397-08002B2CF9AE}" pid="4" name="More_x0020_Filters">
    <vt:lpwstr>3728;#Inforum General Sessions|cbfd5eb1-1af2-4fcd-9d7b-c07ad470b542</vt:lpwstr>
  </property>
  <property fmtid="{D5CDD505-2E9C-101B-9397-08002B2CF9AE}" pid="5" name="ContentTypeId">
    <vt:lpwstr>0x01010031BF27508B7EF14988DBA901924CAFFB</vt:lpwstr>
  </property>
  <property fmtid="{D5CDD505-2E9C-101B-9397-08002B2CF9AE}" pid="6" name="Solution">
    <vt:lpwstr>442;#Corporate|40f84672-5390-41f4-9bec-467602bf8a45</vt:lpwstr>
  </property>
  <property fmtid="{D5CDD505-2E9C-101B-9397-08002B2CF9AE}" pid="7" name="Language">
    <vt:lpwstr>374;#English|5afa3de8-deaf-4b92-b7fb-848acf2ae2b1</vt:lpwstr>
  </property>
  <property fmtid="{D5CDD505-2E9C-101B-9397-08002B2CF9AE}" pid="8" name="ItemFileType">
    <vt:lpwstr>607;#pptx|02f733ba-5ba0-4892-962b-e75a3913a1b6</vt:lpwstr>
  </property>
  <property fmtid="{D5CDD505-2E9C-101B-9397-08002B2CF9AE}" pid="9" name="Industry">
    <vt:lpwstr/>
  </property>
  <property fmtid="{D5CDD505-2E9C-101B-9397-08002B2CF9AE}" pid="10" name="Product">
    <vt:lpwstr>927;#_N/A|5516027b-45d5-47d7-b0fd-98a87990aa9c</vt:lpwstr>
  </property>
  <property fmtid="{D5CDD505-2E9C-101B-9397-08002B2CF9AE}" pid="11" name="ItemContentType">
    <vt:lpwstr>715;#Corporate Overview Presentation|4391a2fe-0989-4656-8a38-3dc901d7c8be</vt:lpwstr>
  </property>
  <property fmtid="{D5CDD505-2E9C-101B-9397-08002B2CF9AE}" pid="12" name="AccessLevel">
    <vt:lpwstr>414;#Channel Partner|b2a93163-7d26-46e9-9bec-46ab7b38d076</vt:lpwstr>
  </property>
  <property fmtid="{D5CDD505-2E9C-101B-9397-08002B2CF9AE}" pid="13" name="Status">
    <vt:lpwstr>376;#Published|33c9ccee-d9a6-471b-bcc1-88e368e1b880</vt:lpwstr>
  </property>
</Properties>
</file>