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1334" r:id="rId5"/>
    <p:sldId id="1333" r:id="rId6"/>
    <p:sldId id="1347" r:id="rId7"/>
    <p:sldId id="1348" r:id="rId8"/>
    <p:sldId id="1349" r:id="rId9"/>
    <p:sldId id="1350" r:id="rId10"/>
    <p:sldId id="1351" r:id="rId11"/>
    <p:sldId id="1352" r:id="rId12"/>
    <p:sldId id="1353" r:id="rId13"/>
    <p:sldId id="1355" r:id="rId14"/>
    <p:sldId id="1354" r:id="rId15"/>
    <p:sldId id="1356" r:id="rId16"/>
    <p:sldId id="135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FA3E0-7F7B-4B56-AAAD-79ACD4A9C486}" type="datetimeFigureOut">
              <a:rPr lang="en-GB" smtClean="0"/>
              <a:t>02/06/2022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D6DDE-563F-4BD2-97E4-E58E244E5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967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777875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D40DD-BC93-4D46-96F0-58214B8050CF}" type="slidenum">
              <a:rPr lang="en-US" sz="1000" smtClean="0">
                <a:latin typeface="Arial" pitchFamily="34" charset="0"/>
                <a:cs typeface="Arial" pitchFamily="34" charset="0"/>
              </a:rPr>
              <a:t>1</a:t>
            </a:fld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465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777875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D40DD-BC93-4D46-96F0-58214B8050CF}" type="slidenum">
              <a:rPr lang="en-US" sz="1000" smtClean="0">
                <a:latin typeface="Arial" pitchFamily="34" charset="0"/>
                <a:cs typeface="Arial" pitchFamily="34" charset="0"/>
              </a:rPr>
              <a:t>2</a:t>
            </a:fld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876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879CE-DAD7-4FD9-9585-6F807EF209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299A02-71D7-40AE-AF2D-100523DFF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A6C2A-C9BF-4997-9358-2851457DD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2921E-7F1B-4EC9-A9D2-7CE6C8FD337B}" type="datetimeFigureOut">
              <a:rPr lang="en-GB" smtClean="0"/>
              <a:t>02/06/2022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B9DF3-5BDF-4D77-9B9B-559AA0B20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A8D79-3B35-4463-806B-E8CCEF2E2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5E3-4CF1-4A2C-89DF-32931FB483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032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55807-E960-4671-8A9C-66EC4E46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5EA2B3-B42C-49BA-BDA0-155CB8575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657E4-21DC-423A-B8DA-2B2387B80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2921E-7F1B-4EC9-A9D2-7CE6C8FD337B}" type="datetimeFigureOut">
              <a:rPr lang="en-GB" smtClean="0"/>
              <a:t>02/06/2022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1C7C9-7B67-48D2-8095-92BFACD9C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F5E64-B8AB-4AB0-A565-2912A059F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5E3-4CF1-4A2C-89DF-32931FB483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58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C09139-B1A8-45F5-B2BC-19C18D01FF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EE48B1-DA5F-4383-924F-A76DC28AA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FC78E-254E-4997-911D-A75A7E4D4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2921E-7F1B-4EC9-A9D2-7CE6C8FD337B}" type="datetimeFigureOut">
              <a:rPr lang="en-GB" smtClean="0"/>
              <a:t>02/06/2022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FB0D7-8B44-4D3E-85E9-60DC4F178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C0FD2-B563-4D01-B6ED-D64646514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5E3-4CF1-4A2C-89DF-32931FB483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487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for10x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1542317" y="366813"/>
            <a:ext cx="9334601" cy="1371600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pic>
        <p:nvPicPr>
          <p:cNvPr id="8" name="Picture 2" descr="\\psf\Home\Desktop\Infor_TMLogo_RGB_080512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264" y="1152151"/>
            <a:ext cx="541413" cy="49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541710" y="1835206"/>
            <a:ext cx="9335210" cy="4326015"/>
          </a:xfrm>
        </p:spPr>
        <p:txBody>
          <a:bodyPr/>
          <a:lstStyle>
            <a:lvl1pPr>
              <a:lnSpc>
                <a:spcPct val="85000"/>
              </a:lnSpc>
              <a:defRPr sz="2265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85000"/>
              </a:lnSpc>
              <a:defRPr sz="2000">
                <a:solidFill>
                  <a:schemeClr val="tx1"/>
                </a:solidFill>
                <a:latin typeface="+mn-lt"/>
              </a:defRPr>
            </a:lvl2pPr>
            <a:lvl3pPr>
              <a:lnSpc>
                <a:spcPct val="85000"/>
              </a:lnSpc>
              <a:defRPr sz="1600">
                <a:solidFill>
                  <a:schemeClr val="tx1"/>
                </a:solidFill>
                <a:latin typeface="+mn-lt"/>
              </a:defRPr>
            </a:lvl3pPr>
            <a:lvl4pPr>
              <a:lnSpc>
                <a:spcPct val="85000"/>
              </a:lnSpc>
              <a:defRPr sz="1333">
                <a:solidFill>
                  <a:schemeClr val="tx1"/>
                </a:solidFill>
                <a:latin typeface="+mn-lt"/>
              </a:defRPr>
            </a:lvl4pPr>
            <a:lvl5pPr>
              <a:lnSpc>
                <a:spcPct val="85000"/>
              </a:lnSpc>
              <a:defRPr sz="12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569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CEE44-B2BE-4F9A-B5CA-A073F9AEE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20C80-EE61-4B21-AAB5-450240300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FE43E-C9FC-4781-9A4A-97F247606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2921E-7F1B-4EC9-A9D2-7CE6C8FD337B}" type="datetimeFigureOut">
              <a:rPr lang="en-GB" smtClean="0"/>
              <a:t>02/06/2022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C8D46-8260-4E0A-8AEC-8AD773833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B6C28-47DD-4C80-8263-1FA65984F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5E3-4CF1-4A2C-89DF-32931FB483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47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D7C07-1B7F-4C99-8EB5-79369C484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BCBF1-4349-4591-AC70-790FC48E3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017ED-CB8A-4ECF-9B65-D6FC8A501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2921E-7F1B-4EC9-A9D2-7CE6C8FD337B}" type="datetimeFigureOut">
              <a:rPr lang="en-GB" smtClean="0"/>
              <a:t>02/06/2022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06036-30BD-4433-AB15-37CA479D1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FA898-CAC0-491A-91AF-A61DE144D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5E3-4CF1-4A2C-89DF-32931FB483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736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D9943-B235-402E-8361-9FBC877D8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E304B-475E-452A-A8F0-4DCE8F0D1F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DAF286-C4E2-4887-AFAD-9CA3C5C54D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459766-2C55-47F6-BB73-3A2489CF9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2921E-7F1B-4EC9-A9D2-7CE6C8FD337B}" type="datetimeFigureOut">
              <a:rPr lang="en-GB" smtClean="0"/>
              <a:t>02/06/2022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CCE9B-00B7-44F5-9E49-75480A439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597B88-BB81-44E6-8C47-C41060D9B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5E3-4CF1-4A2C-89DF-32931FB483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099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86396-43CA-4EAA-AA26-D42D5953B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97B787-EF5D-4AEB-B5FC-39F729734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076C4E-124F-41BD-86AC-8AAEF1B6A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5358F-D0F7-438F-983C-568BEF57C3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E6CAD8-FE58-47D9-9AFB-F43A06C186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BC45A6-5D2F-4F4E-A933-D37746634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2921E-7F1B-4EC9-A9D2-7CE6C8FD337B}" type="datetimeFigureOut">
              <a:rPr lang="en-GB" smtClean="0"/>
              <a:t>02/06/2022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E010D1-E163-4B28-943F-E93A38602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304C20-B2A1-4B49-9594-86F800714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5E3-4CF1-4A2C-89DF-32931FB483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287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87CDA-B3F6-4026-A440-BBE598675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46DE00-D8C8-4C0D-BC7C-89C50B422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2921E-7F1B-4EC9-A9D2-7CE6C8FD337B}" type="datetimeFigureOut">
              <a:rPr lang="en-GB" smtClean="0"/>
              <a:t>02/06/2022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C6E9AF-DCF2-4FBF-8177-BBD9B9963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C9FB2F-D110-4ECC-9A4C-94C619653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5E3-4CF1-4A2C-89DF-32931FB483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74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BF17C3-2806-4185-9B33-16C4F17ED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2921E-7F1B-4EC9-A9D2-7CE6C8FD337B}" type="datetimeFigureOut">
              <a:rPr lang="en-GB" smtClean="0"/>
              <a:t>02/06/2022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457BA5-5785-4020-A16C-A0B98705E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989456-CCA8-4F94-923B-E7A723133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5E3-4CF1-4A2C-89DF-32931FB483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29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4DBFA-9C46-4D16-81E4-D3DE9F0A0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604E7-55FC-4346-95C6-9A7172FDB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7ADFE8-E936-4D4A-A606-77D2FFAE31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16609A-BAC8-425A-B2B3-7634B8319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2921E-7F1B-4EC9-A9D2-7CE6C8FD337B}" type="datetimeFigureOut">
              <a:rPr lang="en-GB" smtClean="0"/>
              <a:t>02/06/2022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DBC3C-ADA2-4554-8992-22EFC149F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E6F12-A638-4B1A-8906-0167A8DB2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5E3-4CF1-4A2C-89DF-32931FB483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18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C827C-D3C0-4185-8F30-45F9A2579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1023EA-BCC1-4513-9C87-5F3A086FD3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115781-75E8-402A-BBE2-7EF628C7D6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3C6E2-EF45-40D9-8821-4918F560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2921E-7F1B-4EC9-A9D2-7CE6C8FD337B}" type="datetimeFigureOut">
              <a:rPr lang="en-GB" smtClean="0"/>
              <a:t>02/06/2022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3CBDD-7708-4BFE-BA69-4D6A35012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405F0-F3BA-4374-BA8C-CA2E73C2A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DA5E3-4CF1-4A2C-89DF-32931FB483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576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8AD86D-C30C-4A03-AE4A-43F77B47A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972AF-8B75-441E-B089-2CB31BCEC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818B2-9CA3-4FBA-843B-D7214CD617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2921E-7F1B-4EC9-A9D2-7CE6C8FD337B}" type="datetimeFigureOut">
              <a:rPr lang="en-GB" smtClean="0"/>
              <a:t>02/06/2022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2A98-A009-4EBB-BC86-90F95648FF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138B2-187C-4D6A-BC86-CBC0B08EA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DA5E3-4CF1-4A2C-89DF-32931FB483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30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52365" y="1057012"/>
            <a:ext cx="9334601" cy="771787"/>
          </a:xfrm>
        </p:spPr>
        <p:txBody>
          <a:bodyPr>
            <a:normAutofit/>
          </a:bodyPr>
          <a:lstStyle/>
          <a:p>
            <a:r>
              <a:rPr lang="en-GB" b="1" dirty="0"/>
              <a:t>Language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AE166C1-D708-4986-AC8E-1F02F876F195}"/>
              </a:ext>
            </a:extLst>
          </p:cNvPr>
          <p:cNvSpPr/>
          <p:nvPr/>
        </p:nvSpPr>
        <p:spPr>
          <a:xfrm>
            <a:off x="1552365" y="2136339"/>
            <a:ext cx="942043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/>
              <a:t>Corrections to and new language constants are delivered as MCE (Maintenance </a:t>
            </a:r>
            <a:r>
              <a:rPr lang="en-CA" dirty="0" err="1"/>
              <a:t>Corretion</a:t>
            </a:r>
            <a:r>
              <a:rPr lang="en-CA" dirty="0"/>
              <a:t> Entity)</a:t>
            </a:r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Installation:</a:t>
            </a:r>
          </a:p>
          <a:p>
            <a:r>
              <a:rPr lang="en-CA" dirty="0"/>
              <a:t>MT Cloud – No action required</a:t>
            </a:r>
          </a:p>
          <a:p>
            <a:r>
              <a:rPr lang="en-CA" dirty="0"/>
              <a:t>ST Cloud  - On request to </a:t>
            </a:r>
            <a:r>
              <a:rPr lang="en-CA" dirty="0" err="1"/>
              <a:t>CloudOps</a:t>
            </a:r>
            <a:endParaRPr lang="en-CA" dirty="0"/>
          </a:p>
          <a:p>
            <a:endParaRPr lang="en-CA" dirty="0"/>
          </a:p>
          <a:p>
            <a:r>
              <a:rPr lang="en-CA" dirty="0"/>
              <a:t>OnPrem – Use Life Cycle Manager (LCM)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9720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14902-E81C-45A5-B0F8-69874F336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Language handling via LCM</a:t>
            </a:r>
            <a:endParaRPr 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572AB-8AA0-427D-86F4-77F5C1FBD1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Administrator login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“Import Database Data”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042B31B-E705-4A2E-A4BD-E4560CCB0B3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15751" y="1825625"/>
            <a:ext cx="4026498" cy="4351338"/>
          </a:xfrm>
        </p:spPr>
      </p:pic>
    </p:spTree>
    <p:extLst>
      <p:ext uri="{BB962C8B-B14F-4D97-AF65-F5344CB8AC3E}">
        <p14:creationId xmlns:p14="http://schemas.microsoft.com/office/powerpoint/2010/main" val="221180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14902-E81C-45A5-B0F8-69874F336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Language handling via LCM</a:t>
            </a:r>
            <a:endParaRPr 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572AB-8AA0-427D-86F4-77F5C1FBD1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your solution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82432E3-1D41-4039-88B9-7CE08BC03B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05E3541-91A0-4092-8B74-66C9808D87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4622800" cy="468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98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14902-E81C-45A5-B0F8-69874F336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Language handling via LCM</a:t>
            </a:r>
            <a:endParaRPr 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572AB-8AA0-427D-86F4-77F5C1FBD1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 it to the correct Component	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666EAF-A70F-4CA1-B317-FCBE17CB08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5181FC-7328-45CA-A313-6DAE5C08D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628" y="1597555"/>
            <a:ext cx="4086722" cy="4439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882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14902-E81C-45A5-B0F8-69874F336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Language handling via LCM</a:t>
            </a:r>
            <a:endParaRPr 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572AB-8AA0-427D-86F4-77F5C1FBD1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Normally Replace existing records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666EAF-A70F-4CA1-B317-FCBE17CB08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3681B3-EA2C-4621-BF1D-E535E332ED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212" y="1580695"/>
            <a:ext cx="4460334" cy="484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66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52365" y="1057012"/>
            <a:ext cx="9334601" cy="771787"/>
          </a:xfrm>
        </p:spPr>
        <p:txBody>
          <a:bodyPr>
            <a:normAutofit/>
          </a:bodyPr>
          <a:lstStyle/>
          <a:p>
            <a:r>
              <a:rPr lang="en-GB" b="1" dirty="0"/>
              <a:t>Language handling via LCM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85332F-387C-4FA9-9503-EA59E1743E5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638705" y="2329871"/>
            <a:ext cx="4013950" cy="368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788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14902-E81C-45A5-B0F8-69874F336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Language handling via LCM</a:t>
            </a:r>
            <a:endParaRPr 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572AB-8AA0-427D-86F4-77F5C1FBD1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Log into LCM</a:t>
            </a:r>
          </a:p>
          <a:p>
            <a:endParaRPr lang="nb-NO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Open Grid Space where you want to install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Right-click on the M3BE at the bottom and select “Retrieve MCE”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need to log on with your Infor Support/Concierge user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your M3 version and search for the ID in the solution from Infor 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1FC1587-1511-46AA-8780-1FCE8E366CF7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046888" y="1825625"/>
            <a:ext cx="276422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941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14902-E81C-45A5-B0F8-69874F336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Language handling via LCM</a:t>
            </a:r>
            <a:endParaRPr 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572AB-8AA0-427D-86F4-77F5C1FBD1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the «Retrieve» button to retrieve the MCE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773C20E-69AA-4372-BA7E-64D1244FDB2C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1" y="2223721"/>
            <a:ext cx="5181600" cy="352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778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14902-E81C-45A5-B0F8-69874F336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Language handling via LCM</a:t>
            </a:r>
            <a:endParaRPr 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572AB-8AA0-427D-86F4-77F5C1FBD1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Installation</a:t>
            </a:r>
          </a:p>
          <a:p>
            <a:endParaRPr lang="nb-NO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Rightclick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M3 BE inside grid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Fixes and manage fixes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B67B339-DFED-4F48-B388-B4D9CEFDAEAF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54007" y="1825625"/>
            <a:ext cx="474998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729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14902-E81C-45A5-B0F8-69874F336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Language handling via LCM</a:t>
            </a:r>
            <a:endParaRPr 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572AB-8AA0-427D-86F4-77F5C1FBD1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b-NO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the correct solution and Apply it.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AB374BC-DE87-4A9B-B81D-5F131AD70CC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244437"/>
            <a:ext cx="5181600" cy="28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503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14902-E81C-45A5-B0F8-69874F336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Language handling via LCM</a:t>
            </a:r>
            <a:endParaRPr 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572AB-8AA0-427D-86F4-77F5C1FBD1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finished you will receive a message of what to do.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42111A1-0E68-401C-9B01-F5CAEEC2A50C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510739"/>
            <a:ext cx="5181600" cy="298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950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14902-E81C-45A5-B0F8-69874F336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Language handling via LCM</a:t>
            </a:r>
            <a:endParaRPr 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572AB-8AA0-427D-86F4-77F5C1FBD1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install it into M3; select “Import Database Data”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B41EB6B-72F9-4584-B07A-157CD8D205D7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20132" y="1825625"/>
            <a:ext cx="381773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086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14902-E81C-45A5-B0F8-69874F336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Language handling via LCM</a:t>
            </a:r>
            <a:endParaRPr 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572AB-8AA0-427D-86F4-77F5C1FBD1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be aware the choice of stopping M3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8B5D059-9F8A-4611-8BCC-D74D4C6E7ED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79135" y="1825625"/>
            <a:ext cx="4099730" cy="4351338"/>
          </a:xfrm>
        </p:spPr>
      </p:pic>
    </p:spTree>
    <p:extLst>
      <p:ext uri="{BB962C8B-B14F-4D97-AF65-F5344CB8AC3E}">
        <p14:creationId xmlns:p14="http://schemas.microsoft.com/office/powerpoint/2010/main" val="874204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6E4D2F9969E84AABA797BC73E14D20" ma:contentTypeVersion="0" ma:contentTypeDescription="Create a new document." ma:contentTypeScope="" ma:versionID="cc60e118f3ed79209bb10cc21ba21dc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13230e19d225c99bc6f3651f473b3f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C2B5FB-4A90-4007-B7D2-E224195FBB8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6690DD4-001F-48E3-B58D-77563D7D0A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92E4C2-3755-4718-AEE5-D5EDFA67F6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224</Words>
  <Application>Microsoft Office PowerPoint</Application>
  <PresentationFormat>Widescreen</PresentationFormat>
  <Paragraphs>48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Language</vt:lpstr>
      <vt:lpstr>Language handling via LCM</vt:lpstr>
      <vt:lpstr>Language handling via LCM</vt:lpstr>
      <vt:lpstr>Language handling via LCM</vt:lpstr>
      <vt:lpstr>Language handling via LCM</vt:lpstr>
      <vt:lpstr>Language handling via LCM</vt:lpstr>
      <vt:lpstr>Language handling via LCM</vt:lpstr>
      <vt:lpstr>Language handling via LCM</vt:lpstr>
      <vt:lpstr>Language handling via LCM</vt:lpstr>
      <vt:lpstr>Language handling via LCM</vt:lpstr>
      <vt:lpstr>Language handling via LCM</vt:lpstr>
      <vt:lpstr>Language handling via LCM</vt:lpstr>
      <vt:lpstr>Language handling via LCM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Graham</dc:creator>
  <cp:lastModifiedBy>Per Hognaland</cp:lastModifiedBy>
  <cp:revision>8</cp:revision>
  <dcterms:created xsi:type="dcterms:W3CDTF">2019-11-25T09:07:01Z</dcterms:created>
  <dcterms:modified xsi:type="dcterms:W3CDTF">2022-06-02T07:46:07Z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0x0101006E6E4D2F9969E84AABA797BC73E14D20</vt:lpwstr>
  </property>
</Properties>
</file>